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01" r:id="rId4"/>
    <p:sldId id="318" r:id="rId5"/>
    <p:sldId id="303" r:id="rId6"/>
    <p:sldId id="305" r:id="rId7"/>
    <p:sldId id="307" r:id="rId8"/>
    <p:sldId id="313" r:id="rId9"/>
    <p:sldId id="312" r:id="rId10"/>
    <p:sldId id="311" r:id="rId11"/>
    <p:sldId id="319" r:id="rId12"/>
    <p:sldId id="309" r:id="rId13"/>
    <p:sldId id="308" r:id="rId14"/>
    <p:sldId id="314" r:id="rId15"/>
    <p:sldId id="315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4CFA1-9951-47C8-8FE0-D258A2FCCE1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087E7C6-E088-4D65-9C27-9A95D7452902}">
      <dgm:prSet/>
      <dgm:spPr/>
      <dgm:t>
        <a:bodyPr/>
        <a:lstStyle/>
        <a:p>
          <a:r>
            <a:rPr lang="ar-JO"/>
            <a:t>الانتاج السنوي 500 طن متري</a:t>
          </a:r>
          <a:endParaRPr lang="en-US"/>
        </a:p>
      </dgm:t>
    </dgm:pt>
    <dgm:pt modelId="{18617803-3FE1-42F7-AB62-6314BD2B1E39}" type="parTrans" cxnId="{035A0EAD-94AC-4485-BF79-AED0CE598140}">
      <dgm:prSet/>
      <dgm:spPr/>
      <dgm:t>
        <a:bodyPr/>
        <a:lstStyle/>
        <a:p>
          <a:endParaRPr lang="en-US"/>
        </a:p>
      </dgm:t>
    </dgm:pt>
    <dgm:pt modelId="{938CAB63-98D5-42A9-8A6F-669D4BF2A615}" type="sibTrans" cxnId="{035A0EAD-94AC-4485-BF79-AED0CE598140}">
      <dgm:prSet/>
      <dgm:spPr/>
      <dgm:t>
        <a:bodyPr/>
        <a:lstStyle/>
        <a:p>
          <a:endParaRPr lang="en-US"/>
        </a:p>
      </dgm:t>
    </dgm:pt>
    <dgm:pt modelId="{1419D0AB-C89B-44F6-8235-1FA58B027385}">
      <dgm:prSet/>
      <dgm:spPr/>
      <dgm:t>
        <a:bodyPr/>
        <a:lstStyle/>
        <a:p>
          <a:r>
            <a:rPr lang="ar-JO"/>
            <a:t>25 ملين متعاطي</a:t>
          </a:r>
          <a:endParaRPr lang="en-US"/>
        </a:p>
      </dgm:t>
    </dgm:pt>
    <dgm:pt modelId="{F3E69A09-A3C5-4723-B7AD-3966B1732357}" type="parTrans" cxnId="{3EDA31D1-73F3-4586-BC8E-11E84407714F}">
      <dgm:prSet/>
      <dgm:spPr/>
      <dgm:t>
        <a:bodyPr/>
        <a:lstStyle/>
        <a:p>
          <a:endParaRPr lang="en-US"/>
        </a:p>
      </dgm:t>
    </dgm:pt>
    <dgm:pt modelId="{D7496293-CE0B-4987-B045-8678FB84145B}" type="sibTrans" cxnId="{3EDA31D1-73F3-4586-BC8E-11E84407714F}">
      <dgm:prSet/>
      <dgm:spPr/>
      <dgm:t>
        <a:bodyPr/>
        <a:lstStyle/>
        <a:p>
          <a:endParaRPr lang="en-US"/>
        </a:p>
      </dgm:t>
    </dgm:pt>
    <dgm:pt modelId="{6ED369C6-9D18-4049-9DF0-D0651C21B1E1}">
      <dgm:prSet/>
      <dgm:spPr/>
      <dgm:t>
        <a:bodyPr/>
        <a:lstStyle/>
        <a:p>
          <a:r>
            <a:rPr lang="ar-JO"/>
            <a:t>الشرق الاوسط من اعلى مناطق التهريب والتعاطي</a:t>
          </a:r>
          <a:endParaRPr lang="en-US"/>
        </a:p>
      </dgm:t>
    </dgm:pt>
    <dgm:pt modelId="{73AF7FE9-608C-48AC-89E4-6C025E9CD6F9}" type="parTrans" cxnId="{B11C5714-A532-4401-93EE-9C41FE718CDE}">
      <dgm:prSet/>
      <dgm:spPr/>
      <dgm:t>
        <a:bodyPr/>
        <a:lstStyle/>
        <a:p>
          <a:endParaRPr lang="en-US"/>
        </a:p>
      </dgm:t>
    </dgm:pt>
    <dgm:pt modelId="{29CCF3C9-36D0-4A2D-9305-4154E0A25E24}" type="sibTrans" cxnId="{B11C5714-A532-4401-93EE-9C41FE718CDE}">
      <dgm:prSet/>
      <dgm:spPr/>
      <dgm:t>
        <a:bodyPr/>
        <a:lstStyle/>
        <a:p>
          <a:endParaRPr lang="en-US"/>
        </a:p>
      </dgm:t>
    </dgm:pt>
    <dgm:pt modelId="{77738395-96E6-423E-8602-AC48C6BFDEFC}" type="pres">
      <dgm:prSet presAssocID="{F7D4CFA1-9951-47C8-8FE0-D258A2FCCE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A1415E-7F5B-4FA3-91DF-C932213B48A6}" type="pres">
      <dgm:prSet presAssocID="{1087E7C6-E088-4D65-9C27-9A95D7452902}" presName="hierRoot1" presStyleCnt="0"/>
      <dgm:spPr/>
    </dgm:pt>
    <dgm:pt modelId="{FB3F41EB-1539-47AD-AF9E-1F66C2E410C6}" type="pres">
      <dgm:prSet presAssocID="{1087E7C6-E088-4D65-9C27-9A95D7452902}" presName="composite" presStyleCnt="0"/>
      <dgm:spPr/>
    </dgm:pt>
    <dgm:pt modelId="{F3329CC2-92A4-4126-B373-026BA09F2260}" type="pres">
      <dgm:prSet presAssocID="{1087E7C6-E088-4D65-9C27-9A95D7452902}" presName="background" presStyleLbl="node0" presStyleIdx="0" presStyleCnt="3"/>
      <dgm:spPr/>
    </dgm:pt>
    <dgm:pt modelId="{7047B00A-036B-4CC7-B94F-41E79DD701B4}" type="pres">
      <dgm:prSet presAssocID="{1087E7C6-E088-4D65-9C27-9A95D7452902}" presName="text" presStyleLbl="fgAcc0" presStyleIdx="0" presStyleCnt="3">
        <dgm:presLayoutVars>
          <dgm:chPref val="3"/>
        </dgm:presLayoutVars>
      </dgm:prSet>
      <dgm:spPr/>
    </dgm:pt>
    <dgm:pt modelId="{8CB1DE76-A95A-489F-B5DA-31583CD374DF}" type="pres">
      <dgm:prSet presAssocID="{1087E7C6-E088-4D65-9C27-9A95D7452902}" presName="hierChild2" presStyleCnt="0"/>
      <dgm:spPr/>
    </dgm:pt>
    <dgm:pt modelId="{C5BD9D6A-9A3F-4077-97CB-DA2D65DC0378}" type="pres">
      <dgm:prSet presAssocID="{1419D0AB-C89B-44F6-8235-1FA58B027385}" presName="hierRoot1" presStyleCnt="0"/>
      <dgm:spPr/>
    </dgm:pt>
    <dgm:pt modelId="{EA73EDC3-C0ED-43B4-AF4B-66F43FCBBAD3}" type="pres">
      <dgm:prSet presAssocID="{1419D0AB-C89B-44F6-8235-1FA58B027385}" presName="composite" presStyleCnt="0"/>
      <dgm:spPr/>
    </dgm:pt>
    <dgm:pt modelId="{436F7EBC-9143-4CAD-B590-9010D921CEEC}" type="pres">
      <dgm:prSet presAssocID="{1419D0AB-C89B-44F6-8235-1FA58B027385}" presName="background" presStyleLbl="node0" presStyleIdx="1" presStyleCnt="3"/>
      <dgm:spPr/>
    </dgm:pt>
    <dgm:pt modelId="{F98B9C81-7004-4D92-8D05-43CAD05D5435}" type="pres">
      <dgm:prSet presAssocID="{1419D0AB-C89B-44F6-8235-1FA58B027385}" presName="text" presStyleLbl="fgAcc0" presStyleIdx="1" presStyleCnt="3">
        <dgm:presLayoutVars>
          <dgm:chPref val="3"/>
        </dgm:presLayoutVars>
      </dgm:prSet>
      <dgm:spPr/>
    </dgm:pt>
    <dgm:pt modelId="{9C4C509A-AD14-46D1-A429-FC31B121171C}" type="pres">
      <dgm:prSet presAssocID="{1419D0AB-C89B-44F6-8235-1FA58B027385}" presName="hierChild2" presStyleCnt="0"/>
      <dgm:spPr/>
    </dgm:pt>
    <dgm:pt modelId="{7034C4B9-3791-42E2-BF0F-30E1EEF50E69}" type="pres">
      <dgm:prSet presAssocID="{6ED369C6-9D18-4049-9DF0-D0651C21B1E1}" presName="hierRoot1" presStyleCnt="0"/>
      <dgm:spPr/>
    </dgm:pt>
    <dgm:pt modelId="{1D37BE37-8A66-49F3-A60C-E5BBD2CC5A25}" type="pres">
      <dgm:prSet presAssocID="{6ED369C6-9D18-4049-9DF0-D0651C21B1E1}" presName="composite" presStyleCnt="0"/>
      <dgm:spPr/>
    </dgm:pt>
    <dgm:pt modelId="{49606248-57E9-4411-9BCC-5248E8472200}" type="pres">
      <dgm:prSet presAssocID="{6ED369C6-9D18-4049-9DF0-D0651C21B1E1}" presName="background" presStyleLbl="node0" presStyleIdx="2" presStyleCnt="3"/>
      <dgm:spPr/>
    </dgm:pt>
    <dgm:pt modelId="{3D416FFB-CE00-4C2C-A749-94B351FB50A2}" type="pres">
      <dgm:prSet presAssocID="{6ED369C6-9D18-4049-9DF0-D0651C21B1E1}" presName="text" presStyleLbl="fgAcc0" presStyleIdx="2" presStyleCnt="3">
        <dgm:presLayoutVars>
          <dgm:chPref val="3"/>
        </dgm:presLayoutVars>
      </dgm:prSet>
      <dgm:spPr/>
    </dgm:pt>
    <dgm:pt modelId="{DCA0D5F0-29D4-4CE7-820C-52641AF19B5F}" type="pres">
      <dgm:prSet presAssocID="{6ED369C6-9D18-4049-9DF0-D0651C21B1E1}" presName="hierChild2" presStyleCnt="0"/>
      <dgm:spPr/>
    </dgm:pt>
  </dgm:ptLst>
  <dgm:cxnLst>
    <dgm:cxn modelId="{B11C5714-A532-4401-93EE-9C41FE718CDE}" srcId="{F7D4CFA1-9951-47C8-8FE0-D258A2FCCE1D}" destId="{6ED369C6-9D18-4049-9DF0-D0651C21B1E1}" srcOrd="2" destOrd="0" parTransId="{73AF7FE9-608C-48AC-89E4-6C025E9CD6F9}" sibTransId="{29CCF3C9-36D0-4A2D-9305-4154E0A25E24}"/>
    <dgm:cxn modelId="{C5DCC28D-9A90-4739-A902-562359D30A23}" type="presOf" srcId="{F7D4CFA1-9951-47C8-8FE0-D258A2FCCE1D}" destId="{77738395-96E6-423E-8602-AC48C6BFDEFC}" srcOrd="0" destOrd="0" presId="urn:microsoft.com/office/officeart/2005/8/layout/hierarchy1"/>
    <dgm:cxn modelId="{CB93949C-CB65-4BC3-98EF-34C8B9D80388}" type="presOf" srcId="{6ED369C6-9D18-4049-9DF0-D0651C21B1E1}" destId="{3D416FFB-CE00-4C2C-A749-94B351FB50A2}" srcOrd="0" destOrd="0" presId="urn:microsoft.com/office/officeart/2005/8/layout/hierarchy1"/>
    <dgm:cxn modelId="{035A0EAD-94AC-4485-BF79-AED0CE598140}" srcId="{F7D4CFA1-9951-47C8-8FE0-D258A2FCCE1D}" destId="{1087E7C6-E088-4D65-9C27-9A95D7452902}" srcOrd="0" destOrd="0" parTransId="{18617803-3FE1-42F7-AB62-6314BD2B1E39}" sibTransId="{938CAB63-98D5-42A9-8A6F-669D4BF2A615}"/>
    <dgm:cxn modelId="{98AC04B9-9F58-45EB-AACC-AA6A251C5DE4}" type="presOf" srcId="{1087E7C6-E088-4D65-9C27-9A95D7452902}" destId="{7047B00A-036B-4CC7-B94F-41E79DD701B4}" srcOrd="0" destOrd="0" presId="urn:microsoft.com/office/officeart/2005/8/layout/hierarchy1"/>
    <dgm:cxn modelId="{3EDA31D1-73F3-4586-BC8E-11E84407714F}" srcId="{F7D4CFA1-9951-47C8-8FE0-D258A2FCCE1D}" destId="{1419D0AB-C89B-44F6-8235-1FA58B027385}" srcOrd="1" destOrd="0" parTransId="{F3E69A09-A3C5-4723-B7AD-3966B1732357}" sibTransId="{D7496293-CE0B-4987-B045-8678FB84145B}"/>
    <dgm:cxn modelId="{40B729F2-AA88-42D9-8203-BC2A9718497E}" type="presOf" srcId="{1419D0AB-C89B-44F6-8235-1FA58B027385}" destId="{F98B9C81-7004-4D92-8D05-43CAD05D5435}" srcOrd="0" destOrd="0" presId="urn:microsoft.com/office/officeart/2005/8/layout/hierarchy1"/>
    <dgm:cxn modelId="{6AB8A5EF-0953-447A-9027-82630D6E8FF5}" type="presParOf" srcId="{77738395-96E6-423E-8602-AC48C6BFDEFC}" destId="{CFA1415E-7F5B-4FA3-91DF-C932213B48A6}" srcOrd="0" destOrd="0" presId="urn:microsoft.com/office/officeart/2005/8/layout/hierarchy1"/>
    <dgm:cxn modelId="{AD7E1B0E-EAA5-47FF-A27D-8A05E064915C}" type="presParOf" srcId="{CFA1415E-7F5B-4FA3-91DF-C932213B48A6}" destId="{FB3F41EB-1539-47AD-AF9E-1F66C2E410C6}" srcOrd="0" destOrd="0" presId="urn:microsoft.com/office/officeart/2005/8/layout/hierarchy1"/>
    <dgm:cxn modelId="{072358E6-E773-4698-B671-53BF28F9AE2B}" type="presParOf" srcId="{FB3F41EB-1539-47AD-AF9E-1F66C2E410C6}" destId="{F3329CC2-92A4-4126-B373-026BA09F2260}" srcOrd="0" destOrd="0" presId="urn:microsoft.com/office/officeart/2005/8/layout/hierarchy1"/>
    <dgm:cxn modelId="{79F6828A-E542-4421-8DA9-A88EECF5682E}" type="presParOf" srcId="{FB3F41EB-1539-47AD-AF9E-1F66C2E410C6}" destId="{7047B00A-036B-4CC7-B94F-41E79DD701B4}" srcOrd="1" destOrd="0" presId="urn:microsoft.com/office/officeart/2005/8/layout/hierarchy1"/>
    <dgm:cxn modelId="{ADDE2C9E-53E3-498A-8808-4857F3C110A4}" type="presParOf" srcId="{CFA1415E-7F5B-4FA3-91DF-C932213B48A6}" destId="{8CB1DE76-A95A-489F-B5DA-31583CD374DF}" srcOrd="1" destOrd="0" presId="urn:microsoft.com/office/officeart/2005/8/layout/hierarchy1"/>
    <dgm:cxn modelId="{1D9B3F13-5DC6-4B81-8561-A267AE975486}" type="presParOf" srcId="{77738395-96E6-423E-8602-AC48C6BFDEFC}" destId="{C5BD9D6A-9A3F-4077-97CB-DA2D65DC0378}" srcOrd="1" destOrd="0" presId="urn:microsoft.com/office/officeart/2005/8/layout/hierarchy1"/>
    <dgm:cxn modelId="{42ED39C4-9EB4-449E-BFBD-2B5FE8702E4F}" type="presParOf" srcId="{C5BD9D6A-9A3F-4077-97CB-DA2D65DC0378}" destId="{EA73EDC3-C0ED-43B4-AF4B-66F43FCBBAD3}" srcOrd="0" destOrd="0" presId="urn:microsoft.com/office/officeart/2005/8/layout/hierarchy1"/>
    <dgm:cxn modelId="{D625533C-8DB0-4C39-B113-44D1836D5350}" type="presParOf" srcId="{EA73EDC3-C0ED-43B4-AF4B-66F43FCBBAD3}" destId="{436F7EBC-9143-4CAD-B590-9010D921CEEC}" srcOrd="0" destOrd="0" presId="urn:microsoft.com/office/officeart/2005/8/layout/hierarchy1"/>
    <dgm:cxn modelId="{7C4E6152-BEE3-4E6A-B5C4-0A2E4245473B}" type="presParOf" srcId="{EA73EDC3-C0ED-43B4-AF4B-66F43FCBBAD3}" destId="{F98B9C81-7004-4D92-8D05-43CAD05D5435}" srcOrd="1" destOrd="0" presId="urn:microsoft.com/office/officeart/2005/8/layout/hierarchy1"/>
    <dgm:cxn modelId="{EAB1D34E-46DC-4244-ACF0-C66F75CE90F3}" type="presParOf" srcId="{C5BD9D6A-9A3F-4077-97CB-DA2D65DC0378}" destId="{9C4C509A-AD14-46D1-A429-FC31B121171C}" srcOrd="1" destOrd="0" presId="urn:microsoft.com/office/officeart/2005/8/layout/hierarchy1"/>
    <dgm:cxn modelId="{C7BEF1D0-9CB1-4263-A0A6-790859EE327F}" type="presParOf" srcId="{77738395-96E6-423E-8602-AC48C6BFDEFC}" destId="{7034C4B9-3791-42E2-BF0F-30E1EEF50E69}" srcOrd="2" destOrd="0" presId="urn:microsoft.com/office/officeart/2005/8/layout/hierarchy1"/>
    <dgm:cxn modelId="{7B2DC1AA-3B6C-4138-9BDC-B511B175F1CB}" type="presParOf" srcId="{7034C4B9-3791-42E2-BF0F-30E1EEF50E69}" destId="{1D37BE37-8A66-49F3-A60C-E5BBD2CC5A25}" srcOrd="0" destOrd="0" presId="urn:microsoft.com/office/officeart/2005/8/layout/hierarchy1"/>
    <dgm:cxn modelId="{A166E7CD-52C6-48C6-958A-FAF4D63D7BF5}" type="presParOf" srcId="{1D37BE37-8A66-49F3-A60C-E5BBD2CC5A25}" destId="{49606248-57E9-4411-9BCC-5248E8472200}" srcOrd="0" destOrd="0" presId="urn:microsoft.com/office/officeart/2005/8/layout/hierarchy1"/>
    <dgm:cxn modelId="{4D769010-514C-45BF-8868-7D84AA8A3D59}" type="presParOf" srcId="{1D37BE37-8A66-49F3-A60C-E5BBD2CC5A25}" destId="{3D416FFB-CE00-4C2C-A749-94B351FB50A2}" srcOrd="1" destOrd="0" presId="urn:microsoft.com/office/officeart/2005/8/layout/hierarchy1"/>
    <dgm:cxn modelId="{FE7D6F8E-0D18-4B00-9BFA-623E616DEAA6}" type="presParOf" srcId="{7034C4B9-3791-42E2-BF0F-30E1EEF50E69}" destId="{DCA0D5F0-29D4-4CE7-820C-52641AF19B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88B90-475C-4692-B25A-B44D9052DD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7E0716-E3F9-4950-906C-4CB9D5C009CB}">
      <dgm:prSet/>
      <dgm:spPr/>
      <dgm:t>
        <a:bodyPr/>
        <a:lstStyle/>
        <a:p>
          <a:r>
            <a:rPr lang="ar-JO"/>
            <a:t>هو من المنشطات المنتشره في الشارع وتؤثر على الدماغ وكافة أعضاء الجسم </a:t>
          </a:r>
          <a:endParaRPr lang="en-US"/>
        </a:p>
      </dgm:t>
    </dgm:pt>
    <dgm:pt modelId="{CC37F113-CE24-444A-A050-3FB60239667B}" type="parTrans" cxnId="{F9CF6641-39DB-4CC3-A7E5-FD8755D8FF24}">
      <dgm:prSet/>
      <dgm:spPr/>
      <dgm:t>
        <a:bodyPr/>
        <a:lstStyle/>
        <a:p>
          <a:endParaRPr lang="en-US"/>
        </a:p>
      </dgm:t>
    </dgm:pt>
    <dgm:pt modelId="{442F431D-04AC-4D7B-BB08-1572A223BB2C}" type="sibTrans" cxnId="{F9CF6641-39DB-4CC3-A7E5-FD8755D8FF24}">
      <dgm:prSet/>
      <dgm:spPr/>
      <dgm:t>
        <a:bodyPr/>
        <a:lstStyle/>
        <a:p>
          <a:endParaRPr lang="en-US"/>
        </a:p>
      </dgm:t>
    </dgm:pt>
    <dgm:pt modelId="{45A2ECE4-D2F8-452F-A1D3-AC15E2399478}">
      <dgm:prSet/>
      <dgm:spPr/>
      <dgm:t>
        <a:bodyPr/>
        <a:lstStyle/>
        <a:p>
          <a:r>
            <a:rPr lang="ar-JO"/>
            <a:t>ذو ادامنيه عاليه والتسمم به يؤدي لحاله من الهياج والبهجه</a:t>
          </a:r>
          <a:endParaRPr lang="en-US"/>
        </a:p>
      </dgm:t>
    </dgm:pt>
    <dgm:pt modelId="{54359601-4729-41E0-8ACF-BEA7C1CDF963}" type="parTrans" cxnId="{16BC16C4-3F78-42AC-9C56-35065F7D5BA8}">
      <dgm:prSet/>
      <dgm:spPr/>
      <dgm:t>
        <a:bodyPr/>
        <a:lstStyle/>
        <a:p>
          <a:endParaRPr lang="en-US"/>
        </a:p>
      </dgm:t>
    </dgm:pt>
    <dgm:pt modelId="{1D18261A-BF98-453A-A1CE-4FA7631F35F8}" type="sibTrans" cxnId="{16BC16C4-3F78-42AC-9C56-35065F7D5BA8}">
      <dgm:prSet/>
      <dgm:spPr/>
      <dgm:t>
        <a:bodyPr/>
        <a:lstStyle/>
        <a:p>
          <a:endParaRPr lang="en-US"/>
        </a:p>
      </dgm:t>
    </dgm:pt>
    <dgm:pt modelId="{4CD09946-D3C3-4B29-A337-44F3361C8C27}" type="pres">
      <dgm:prSet presAssocID="{B8988B90-475C-4692-B25A-B44D9052DD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4ED391-39F7-493C-8C0D-444CF4D75576}" type="pres">
      <dgm:prSet presAssocID="{C77E0716-E3F9-4950-906C-4CB9D5C009CB}" presName="hierRoot1" presStyleCnt="0"/>
      <dgm:spPr/>
    </dgm:pt>
    <dgm:pt modelId="{C4B7060F-D603-4AB4-9E22-47456A8D35AE}" type="pres">
      <dgm:prSet presAssocID="{C77E0716-E3F9-4950-906C-4CB9D5C009CB}" presName="composite" presStyleCnt="0"/>
      <dgm:spPr/>
    </dgm:pt>
    <dgm:pt modelId="{C1F18E18-FC91-4273-93FD-541A8192702F}" type="pres">
      <dgm:prSet presAssocID="{C77E0716-E3F9-4950-906C-4CB9D5C009CB}" presName="background" presStyleLbl="node0" presStyleIdx="0" presStyleCnt="2"/>
      <dgm:spPr/>
    </dgm:pt>
    <dgm:pt modelId="{B6ED1573-52BD-4A68-86D2-E5C86CCFB2DA}" type="pres">
      <dgm:prSet presAssocID="{C77E0716-E3F9-4950-906C-4CB9D5C009CB}" presName="text" presStyleLbl="fgAcc0" presStyleIdx="0" presStyleCnt="2">
        <dgm:presLayoutVars>
          <dgm:chPref val="3"/>
        </dgm:presLayoutVars>
      </dgm:prSet>
      <dgm:spPr/>
    </dgm:pt>
    <dgm:pt modelId="{340F272B-2A19-4934-A63B-CAAC00400141}" type="pres">
      <dgm:prSet presAssocID="{C77E0716-E3F9-4950-906C-4CB9D5C009CB}" presName="hierChild2" presStyleCnt="0"/>
      <dgm:spPr/>
    </dgm:pt>
    <dgm:pt modelId="{7020F9B4-9879-416B-AFE3-1164AA959162}" type="pres">
      <dgm:prSet presAssocID="{45A2ECE4-D2F8-452F-A1D3-AC15E2399478}" presName="hierRoot1" presStyleCnt="0"/>
      <dgm:spPr/>
    </dgm:pt>
    <dgm:pt modelId="{98FCD598-8483-4DF8-81F0-75669A90A837}" type="pres">
      <dgm:prSet presAssocID="{45A2ECE4-D2F8-452F-A1D3-AC15E2399478}" presName="composite" presStyleCnt="0"/>
      <dgm:spPr/>
    </dgm:pt>
    <dgm:pt modelId="{E0DD864C-1CC6-4B87-BBDA-DEFF9F19A3F1}" type="pres">
      <dgm:prSet presAssocID="{45A2ECE4-D2F8-452F-A1D3-AC15E2399478}" presName="background" presStyleLbl="node0" presStyleIdx="1" presStyleCnt="2"/>
      <dgm:spPr/>
    </dgm:pt>
    <dgm:pt modelId="{B6690B5C-0F7A-4531-B9D5-087CDA14E2C3}" type="pres">
      <dgm:prSet presAssocID="{45A2ECE4-D2F8-452F-A1D3-AC15E2399478}" presName="text" presStyleLbl="fgAcc0" presStyleIdx="1" presStyleCnt="2">
        <dgm:presLayoutVars>
          <dgm:chPref val="3"/>
        </dgm:presLayoutVars>
      </dgm:prSet>
      <dgm:spPr/>
    </dgm:pt>
    <dgm:pt modelId="{B055E826-3F1C-40CC-9445-65C5321E52E9}" type="pres">
      <dgm:prSet presAssocID="{45A2ECE4-D2F8-452F-A1D3-AC15E2399478}" presName="hierChild2" presStyleCnt="0"/>
      <dgm:spPr/>
    </dgm:pt>
  </dgm:ptLst>
  <dgm:cxnLst>
    <dgm:cxn modelId="{5C7D4F3F-7E80-42B6-88CA-770FC9D2BAD2}" type="presOf" srcId="{45A2ECE4-D2F8-452F-A1D3-AC15E2399478}" destId="{B6690B5C-0F7A-4531-B9D5-087CDA14E2C3}" srcOrd="0" destOrd="0" presId="urn:microsoft.com/office/officeart/2005/8/layout/hierarchy1"/>
    <dgm:cxn modelId="{F9CF6641-39DB-4CC3-A7E5-FD8755D8FF24}" srcId="{B8988B90-475C-4692-B25A-B44D9052DDB8}" destId="{C77E0716-E3F9-4950-906C-4CB9D5C009CB}" srcOrd="0" destOrd="0" parTransId="{CC37F113-CE24-444A-A050-3FB60239667B}" sibTransId="{442F431D-04AC-4D7B-BB08-1572A223BB2C}"/>
    <dgm:cxn modelId="{1319714E-344D-42C9-82E2-B034A4B67871}" type="presOf" srcId="{B8988B90-475C-4692-B25A-B44D9052DDB8}" destId="{4CD09946-D3C3-4B29-A337-44F3361C8C27}" srcOrd="0" destOrd="0" presId="urn:microsoft.com/office/officeart/2005/8/layout/hierarchy1"/>
    <dgm:cxn modelId="{16BC16C4-3F78-42AC-9C56-35065F7D5BA8}" srcId="{B8988B90-475C-4692-B25A-B44D9052DDB8}" destId="{45A2ECE4-D2F8-452F-A1D3-AC15E2399478}" srcOrd="1" destOrd="0" parTransId="{54359601-4729-41E0-8ACF-BEA7C1CDF963}" sibTransId="{1D18261A-BF98-453A-A1CE-4FA7631F35F8}"/>
    <dgm:cxn modelId="{5587DDED-AD67-4096-B2C5-4DD8392CBF9F}" type="presOf" srcId="{C77E0716-E3F9-4950-906C-4CB9D5C009CB}" destId="{B6ED1573-52BD-4A68-86D2-E5C86CCFB2DA}" srcOrd="0" destOrd="0" presId="urn:microsoft.com/office/officeart/2005/8/layout/hierarchy1"/>
    <dgm:cxn modelId="{EA348EFB-B70A-4DB7-A624-5427D99961C2}" type="presParOf" srcId="{4CD09946-D3C3-4B29-A337-44F3361C8C27}" destId="{914ED391-39F7-493C-8C0D-444CF4D75576}" srcOrd="0" destOrd="0" presId="urn:microsoft.com/office/officeart/2005/8/layout/hierarchy1"/>
    <dgm:cxn modelId="{BB848D48-2AEF-4194-BD9A-2F1AEF7DE68C}" type="presParOf" srcId="{914ED391-39F7-493C-8C0D-444CF4D75576}" destId="{C4B7060F-D603-4AB4-9E22-47456A8D35AE}" srcOrd="0" destOrd="0" presId="urn:microsoft.com/office/officeart/2005/8/layout/hierarchy1"/>
    <dgm:cxn modelId="{797252FD-1097-4467-A371-AFC41320D89B}" type="presParOf" srcId="{C4B7060F-D603-4AB4-9E22-47456A8D35AE}" destId="{C1F18E18-FC91-4273-93FD-541A8192702F}" srcOrd="0" destOrd="0" presId="urn:microsoft.com/office/officeart/2005/8/layout/hierarchy1"/>
    <dgm:cxn modelId="{0C2793BE-42AB-4143-8CA5-355B0875E9CC}" type="presParOf" srcId="{C4B7060F-D603-4AB4-9E22-47456A8D35AE}" destId="{B6ED1573-52BD-4A68-86D2-E5C86CCFB2DA}" srcOrd="1" destOrd="0" presId="urn:microsoft.com/office/officeart/2005/8/layout/hierarchy1"/>
    <dgm:cxn modelId="{4F49F753-0163-423A-8BDC-37577B2EC246}" type="presParOf" srcId="{914ED391-39F7-493C-8C0D-444CF4D75576}" destId="{340F272B-2A19-4934-A63B-CAAC00400141}" srcOrd="1" destOrd="0" presId="urn:microsoft.com/office/officeart/2005/8/layout/hierarchy1"/>
    <dgm:cxn modelId="{76B775BF-F23E-401C-925B-EC116AA162B0}" type="presParOf" srcId="{4CD09946-D3C3-4B29-A337-44F3361C8C27}" destId="{7020F9B4-9879-416B-AFE3-1164AA959162}" srcOrd="1" destOrd="0" presId="urn:microsoft.com/office/officeart/2005/8/layout/hierarchy1"/>
    <dgm:cxn modelId="{84997FD1-CD7E-4F7C-8BEB-BAA5FBC1EDE4}" type="presParOf" srcId="{7020F9B4-9879-416B-AFE3-1164AA959162}" destId="{98FCD598-8483-4DF8-81F0-75669A90A837}" srcOrd="0" destOrd="0" presId="urn:microsoft.com/office/officeart/2005/8/layout/hierarchy1"/>
    <dgm:cxn modelId="{D368EF65-7F86-43B3-BE39-FBAC98DA2ADF}" type="presParOf" srcId="{98FCD598-8483-4DF8-81F0-75669A90A837}" destId="{E0DD864C-1CC6-4B87-BBDA-DEFF9F19A3F1}" srcOrd="0" destOrd="0" presId="urn:microsoft.com/office/officeart/2005/8/layout/hierarchy1"/>
    <dgm:cxn modelId="{DC592B12-7BF2-4BFE-B945-EBE439EF977E}" type="presParOf" srcId="{98FCD598-8483-4DF8-81F0-75669A90A837}" destId="{B6690B5C-0F7A-4531-B9D5-087CDA14E2C3}" srcOrd="1" destOrd="0" presId="urn:microsoft.com/office/officeart/2005/8/layout/hierarchy1"/>
    <dgm:cxn modelId="{1A49F349-3B3C-4C30-9982-1DE6F0780B5C}" type="presParOf" srcId="{7020F9B4-9879-416B-AFE3-1164AA959162}" destId="{B055E826-3F1C-40CC-9445-65C5321E52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70B0A-5E98-485A-9FFA-F1FA5E87026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6E704D-89DD-47E5-B919-92C15F56B5F8}">
      <dgm:prSet/>
      <dgm:spPr/>
      <dgm:t>
        <a:bodyPr/>
        <a:lstStyle/>
        <a:p>
          <a:r>
            <a:rPr lang="ar-JO"/>
            <a:t>ميث</a:t>
          </a:r>
          <a:endParaRPr lang="en-US"/>
        </a:p>
      </dgm:t>
    </dgm:pt>
    <dgm:pt modelId="{B54D52EC-A9CA-4E81-96F6-FF893BAAD899}" type="parTrans" cxnId="{838545EB-B29D-4394-991F-72B510443A71}">
      <dgm:prSet/>
      <dgm:spPr/>
      <dgm:t>
        <a:bodyPr/>
        <a:lstStyle/>
        <a:p>
          <a:endParaRPr lang="en-US"/>
        </a:p>
      </dgm:t>
    </dgm:pt>
    <dgm:pt modelId="{A4B76E90-04FC-4E8F-B459-FF0D56ED46B4}" type="sibTrans" cxnId="{838545EB-B29D-4394-991F-72B510443A71}">
      <dgm:prSet/>
      <dgm:spPr/>
      <dgm:t>
        <a:bodyPr/>
        <a:lstStyle/>
        <a:p>
          <a:endParaRPr lang="en-US"/>
        </a:p>
      </dgm:t>
    </dgm:pt>
    <dgm:pt modelId="{2162B3E9-EF84-4F62-A943-0BC6A13B694B}">
      <dgm:prSet/>
      <dgm:spPr/>
      <dgm:t>
        <a:bodyPr/>
        <a:lstStyle/>
        <a:p>
          <a:r>
            <a:rPr lang="ar-JO"/>
            <a:t>ايس</a:t>
          </a:r>
          <a:endParaRPr lang="en-US"/>
        </a:p>
      </dgm:t>
    </dgm:pt>
    <dgm:pt modelId="{7D140780-5DCD-4800-8340-5721E793442F}" type="parTrans" cxnId="{B7BF5EB1-56D3-4636-80B2-1B0145309D6A}">
      <dgm:prSet/>
      <dgm:spPr/>
      <dgm:t>
        <a:bodyPr/>
        <a:lstStyle/>
        <a:p>
          <a:endParaRPr lang="en-US"/>
        </a:p>
      </dgm:t>
    </dgm:pt>
    <dgm:pt modelId="{B60A123C-506E-4363-8AE4-43A64BA93F66}" type="sibTrans" cxnId="{B7BF5EB1-56D3-4636-80B2-1B0145309D6A}">
      <dgm:prSet/>
      <dgm:spPr/>
      <dgm:t>
        <a:bodyPr/>
        <a:lstStyle/>
        <a:p>
          <a:endParaRPr lang="en-US"/>
        </a:p>
      </dgm:t>
    </dgm:pt>
    <dgm:pt modelId="{93DC80C0-2E28-40E6-AABA-9F9AB581D4EC}">
      <dgm:prSet/>
      <dgm:spPr/>
      <dgm:t>
        <a:bodyPr/>
        <a:lstStyle/>
        <a:p>
          <a:r>
            <a:rPr lang="ar-JO"/>
            <a:t>بلو</a:t>
          </a:r>
          <a:endParaRPr lang="en-US"/>
        </a:p>
      </dgm:t>
    </dgm:pt>
    <dgm:pt modelId="{6EC9D10B-1D96-417B-9495-84FA4969F626}" type="parTrans" cxnId="{5A363B63-5CC0-4800-8A8B-C44C10A63D48}">
      <dgm:prSet/>
      <dgm:spPr/>
      <dgm:t>
        <a:bodyPr/>
        <a:lstStyle/>
        <a:p>
          <a:endParaRPr lang="en-US"/>
        </a:p>
      </dgm:t>
    </dgm:pt>
    <dgm:pt modelId="{D81E4F35-7503-4FC1-81BC-F32F94C16353}" type="sibTrans" cxnId="{5A363B63-5CC0-4800-8A8B-C44C10A63D48}">
      <dgm:prSet/>
      <dgm:spPr/>
      <dgm:t>
        <a:bodyPr/>
        <a:lstStyle/>
        <a:p>
          <a:endParaRPr lang="en-US"/>
        </a:p>
      </dgm:t>
    </dgm:pt>
    <dgm:pt modelId="{B2983AA5-38D2-4FC4-B525-84C4D47215A4}">
      <dgm:prSet/>
      <dgm:spPr/>
      <dgm:t>
        <a:bodyPr/>
        <a:lstStyle/>
        <a:p>
          <a:r>
            <a:rPr lang="ar-JO"/>
            <a:t>سبيد</a:t>
          </a:r>
          <a:endParaRPr lang="en-US"/>
        </a:p>
      </dgm:t>
    </dgm:pt>
    <dgm:pt modelId="{4171215B-4919-48AB-B869-9898EBCB8A66}" type="parTrans" cxnId="{B6EE4437-E959-4BA6-9A0B-2756199BDF32}">
      <dgm:prSet/>
      <dgm:spPr/>
      <dgm:t>
        <a:bodyPr/>
        <a:lstStyle/>
        <a:p>
          <a:endParaRPr lang="en-US"/>
        </a:p>
      </dgm:t>
    </dgm:pt>
    <dgm:pt modelId="{6550FE35-8524-4098-83A6-CA1C1D5F0F38}" type="sibTrans" cxnId="{B6EE4437-E959-4BA6-9A0B-2756199BDF32}">
      <dgm:prSet/>
      <dgm:spPr/>
      <dgm:t>
        <a:bodyPr/>
        <a:lstStyle/>
        <a:p>
          <a:endParaRPr lang="en-US"/>
        </a:p>
      </dgm:t>
    </dgm:pt>
    <dgm:pt modelId="{45BB86AF-DACE-4D74-9B71-C59FA5417744}">
      <dgm:prSet/>
      <dgm:spPr/>
      <dgm:t>
        <a:bodyPr/>
        <a:lstStyle/>
        <a:p>
          <a:r>
            <a:rPr lang="ar-JO"/>
            <a:t>كريستال ميث</a:t>
          </a:r>
          <a:endParaRPr lang="en-US"/>
        </a:p>
      </dgm:t>
    </dgm:pt>
    <dgm:pt modelId="{6E971111-DBD1-41FE-BBE3-38145BCACFED}" type="parTrans" cxnId="{0340CAEE-8E83-4DF5-A545-97ABFE2FA4F0}">
      <dgm:prSet/>
      <dgm:spPr/>
      <dgm:t>
        <a:bodyPr/>
        <a:lstStyle/>
        <a:p>
          <a:endParaRPr lang="en-US"/>
        </a:p>
      </dgm:t>
    </dgm:pt>
    <dgm:pt modelId="{6510FBAC-0D45-4B23-9D83-2CAD66431549}" type="sibTrans" cxnId="{0340CAEE-8E83-4DF5-A545-97ABFE2FA4F0}">
      <dgm:prSet/>
      <dgm:spPr/>
      <dgm:t>
        <a:bodyPr/>
        <a:lstStyle/>
        <a:p>
          <a:endParaRPr lang="en-US"/>
        </a:p>
      </dgm:t>
    </dgm:pt>
    <dgm:pt modelId="{F73D0F14-F018-4323-A3D0-66162BFC8A59}" type="pres">
      <dgm:prSet presAssocID="{7F370B0A-5E98-485A-9FFA-F1FA5E870263}" presName="diagram" presStyleCnt="0">
        <dgm:presLayoutVars>
          <dgm:dir/>
          <dgm:resizeHandles val="exact"/>
        </dgm:presLayoutVars>
      </dgm:prSet>
      <dgm:spPr/>
    </dgm:pt>
    <dgm:pt modelId="{24DD1906-A709-496A-BD54-8ED336A677B9}" type="pres">
      <dgm:prSet presAssocID="{716E704D-89DD-47E5-B919-92C15F56B5F8}" presName="arrow" presStyleLbl="node1" presStyleIdx="0" presStyleCnt="5">
        <dgm:presLayoutVars>
          <dgm:bulletEnabled val="1"/>
        </dgm:presLayoutVars>
      </dgm:prSet>
      <dgm:spPr/>
    </dgm:pt>
    <dgm:pt modelId="{A3E85F18-80C2-4D38-A882-323E8B83DA5B}" type="pres">
      <dgm:prSet presAssocID="{2162B3E9-EF84-4F62-A943-0BC6A13B694B}" presName="arrow" presStyleLbl="node1" presStyleIdx="1" presStyleCnt="5">
        <dgm:presLayoutVars>
          <dgm:bulletEnabled val="1"/>
        </dgm:presLayoutVars>
      </dgm:prSet>
      <dgm:spPr/>
    </dgm:pt>
    <dgm:pt modelId="{014002D3-3851-413B-BD8C-C4874E6DADCC}" type="pres">
      <dgm:prSet presAssocID="{93DC80C0-2E28-40E6-AABA-9F9AB581D4EC}" presName="arrow" presStyleLbl="node1" presStyleIdx="2" presStyleCnt="5">
        <dgm:presLayoutVars>
          <dgm:bulletEnabled val="1"/>
        </dgm:presLayoutVars>
      </dgm:prSet>
      <dgm:spPr/>
    </dgm:pt>
    <dgm:pt modelId="{1D64C54E-4251-4931-A26A-579ACD28F723}" type="pres">
      <dgm:prSet presAssocID="{B2983AA5-38D2-4FC4-B525-84C4D47215A4}" presName="arrow" presStyleLbl="node1" presStyleIdx="3" presStyleCnt="5">
        <dgm:presLayoutVars>
          <dgm:bulletEnabled val="1"/>
        </dgm:presLayoutVars>
      </dgm:prSet>
      <dgm:spPr/>
    </dgm:pt>
    <dgm:pt modelId="{500773F8-E6A6-4A44-94DF-E75EC92B3087}" type="pres">
      <dgm:prSet presAssocID="{45BB86AF-DACE-4D74-9B71-C59FA5417744}" presName="arrow" presStyleLbl="node1" presStyleIdx="4" presStyleCnt="5">
        <dgm:presLayoutVars>
          <dgm:bulletEnabled val="1"/>
        </dgm:presLayoutVars>
      </dgm:prSet>
      <dgm:spPr/>
    </dgm:pt>
  </dgm:ptLst>
  <dgm:cxnLst>
    <dgm:cxn modelId="{45622D2A-B0FD-4B7A-85A3-F9C0D99CB336}" type="presOf" srcId="{B2983AA5-38D2-4FC4-B525-84C4D47215A4}" destId="{1D64C54E-4251-4931-A26A-579ACD28F723}" srcOrd="0" destOrd="0" presId="urn:microsoft.com/office/officeart/2005/8/layout/arrow5"/>
    <dgm:cxn modelId="{B6EE4437-E959-4BA6-9A0B-2756199BDF32}" srcId="{7F370B0A-5E98-485A-9FFA-F1FA5E870263}" destId="{B2983AA5-38D2-4FC4-B525-84C4D47215A4}" srcOrd="3" destOrd="0" parTransId="{4171215B-4919-48AB-B869-9898EBCB8A66}" sibTransId="{6550FE35-8524-4098-83A6-CA1C1D5F0F38}"/>
    <dgm:cxn modelId="{D102F038-DD54-444C-8150-FB4462405DE9}" type="presOf" srcId="{45BB86AF-DACE-4D74-9B71-C59FA5417744}" destId="{500773F8-E6A6-4A44-94DF-E75EC92B3087}" srcOrd="0" destOrd="0" presId="urn:microsoft.com/office/officeart/2005/8/layout/arrow5"/>
    <dgm:cxn modelId="{EAB25E3F-CB44-44AE-9CA8-57D37181C0CD}" type="presOf" srcId="{7F370B0A-5E98-485A-9FFA-F1FA5E870263}" destId="{F73D0F14-F018-4323-A3D0-66162BFC8A59}" srcOrd="0" destOrd="0" presId="urn:microsoft.com/office/officeart/2005/8/layout/arrow5"/>
    <dgm:cxn modelId="{5A363B63-5CC0-4800-8A8B-C44C10A63D48}" srcId="{7F370B0A-5E98-485A-9FFA-F1FA5E870263}" destId="{93DC80C0-2E28-40E6-AABA-9F9AB581D4EC}" srcOrd="2" destOrd="0" parTransId="{6EC9D10B-1D96-417B-9495-84FA4969F626}" sibTransId="{D81E4F35-7503-4FC1-81BC-F32F94C16353}"/>
    <dgm:cxn modelId="{2ED1826D-7D43-4CC9-ABEE-61388F568E11}" type="presOf" srcId="{716E704D-89DD-47E5-B919-92C15F56B5F8}" destId="{24DD1906-A709-496A-BD54-8ED336A677B9}" srcOrd="0" destOrd="0" presId="urn:microsoft.com/office/officeart/2005/8/layout/arrow5"/>
    <dgm:cxn modelId="{E6C77F75-1FFB-4D8B-A634-11997E86B78F}" type="presOf" srcId="{2162B3E9-EF84-4F62-A943-0BC6A13B694B}" destId="{A3E85F18-80C2-4D38-A882-323E8B83DA5B}" srcOrd="0" destOrd="0" presId="urn:microsoft.com/office/officeart/2005/8/layout/arrow5"/>
    <dgm:cxn modelId="{ACC7E99B-5D04-4052-B642-677627856E9F}" type="presOf" srcId="{93DC80C0-2E28-40E6-AABA-9F9AB581D4EC}" destId="{014002D3-3851-413B-BD8C-C4874E6DADCC}" srcOrd="0" destOrd="0" presId="urn:microsoft.com/office/officeart/2005/8/layout/arrow5"/>
    <dgm:cxn modelId="{B7BF5EB1-56D3-4636-80B2-1B0145309D6A}" srcId="{7F370B0A-5E98-485A-9FFA-F1FA5E870263}" destId="{2162B3E9-EF84-4F62-A943-0BC6A13B694B}" srcOrd="1" destOrd="0" parTransId="{7D140780-5DCD-4800-8340-5721E793442F}" sibTransId="{B60A123C-506E-4363-8AE4-43A64BA93F66}"/>
    <dgm:cxn modelId="{838545EB-B29D-4394-991F-72B510443A71}" srcId="{7F370B0A-5E98-485A-9FFA-F1FA5E870263}" destId="{716E704D-89DD-47E5-B919-92C15F56B5F8}" srcOrd="0" destOrd="0" parTransId="{B54D52EC-A9CA-4E81-96F6-FF893BAAD899}" sibTransId="{A4B76E90-04FC-4E8F-B459-FF0D56ED46B4}"/>
    <dgm:cxn modelId="{0340CAEE-8E83-4DF5-A545-97ABFE2FA4F0}" srcId="{7F370B0A-5E98-485A-9FFA-F1FA5E870263}" destId="{45BB86AF-DACE-4D74-9B71-C59FA5417744}" srcOrd="4" destOrd="0" parTransId="{6E971111-DBD1-41FE-BBE3-38145BCACFED}" sibTransId="{6510FBAC-0D45-4B23-9D83-2CAD66431549}"/>
    <dgm:cxn modelId="{1A26ED3B-E4DE-43FD-967E-3FD224D86FDA}" type="presParOf" srcId="{F73D0F14-F018-4323-A3D0-66162BFC8A59}" destId="{24DD1906-A709-496A-BD54-8ED336A677B9}" srcOrd="0" destOrd="0" presId="urn:microsoft.com/office/officeart/2005/8/layout/arrow5"/>
    <dgm:cxn modelId="{E4E1DA98-FCE0-4294-879C-74ED2FB85469}" type="presParOf" srcId="{F73D0F14-F018-4323-A3D0-66162BFC8A59}" destId="{A3E85F18-80C2-4D38-A882-323E8B83DA5B}" srcOrd="1" destOrd="0" presId="urn:microsoft.com/office/officeart/2005/8/layout/arrow5"/>
    <dgm:cxn modelId="{32EDF62F-EADE-4B9C-8A46-24A4724944FC}" type="presParOf" srcId="{F73D0F14-F018-4323-A3D0-66162BFC8A59}" destId="{014002D3-3851-413B-BD8C-C4874E6DADCC}" srcOrd="2" destOrd="0" presId="urn:microsoft.com/office/officeart/2005/8/layout/arrow5"/>
    <dgm:cxn modelId="{A646FA60-DCBE-4E41-B40D-B135554CC079}" type="presParOf" srcId="{F73D0F14-F018-4323-A3D0-66162BFC8A59}" destId="{1D64C54E-4251-4931-A26A-579ACD28F723}" srcOrd="3" destOrd="0" presId="urn:microsoft.com/office/officeart/2005/8/layout/arrow5"/>
    <dgm:cxn modelId="{693EE8FA-ADDE-4A4F-8758-8BD73E417A19}" type="presParOf" srcId="{F73D0F14-F018-4323-A3D0-66162BFC8A59}" destId="{500773F8-E6A6-4A44-94DF-E75EC92B3087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8C972-1D7C-49F9-A4CB-502F747E9D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14B355-D16F-48FD-8605-26897EB615AF}">
      <dgm:prSet/>
      <dgm:spPr/>
      <dgm:t>
        <a:bodyPr/>
        <a:lstStyle/>
        <a:p>
          <a:r>
            <a:rPr lang="ar-JO"/>
            <a:t>البلع</a:t>
          </a:r>
          <a:endParaRPr lang="en-US"/>
        </a:p>
      </dgm:t>
    </dgm:pt>
    <dgm:pt modelId="{A60BD860-AB2B-4D3F-B9A6-44223DF5E70A}" type="parTrans" cxnId="{4D78EB57-4953-4A6F-9DBB-A61B5CC69C61}">
      <dgm:prSet/>
      <dgm:spPr/>
      <dgm:t>
        <a:bodyPr/>
        <a:lstStyle/>
        <a:p>
          <a:endParaRPr lang="en-US"/>
        </a:p>
      </dgm:t>
    </dgm:pt>
    <dgm:pt modelId="{E0A6CE17-9DB1-4A2D-B520-D15991DD1A40}" type="sibTrans" cxnId="{4D78EB57-4953-4A6F-9DBB-A61B5CC69C61}">
      <dgm:prSet/>
      <dgm:spPr/>
      <dgm:t>
        <a:bodyPr/>
        <a:lstStyle/>
        <a:p>
          <a:endParaRPr lang="en-US"/>
        </a:p>
      </dgm:t>
    </dgm:pt>
    <dgm:pt modelId="{8F604997-82F5-4795-A121-00C32863D5D9}">
      <dgm:prSet/>
      <dgm:spPr/>
      <dgm:t>
        <a:bodyPr/>
        <a:lstStyle/>
        <a:p>
          <a:r>
            <a:rPr lang="ar-JO"/>
            <a:t>التدخين</a:t>
          </a:r>
          <a:endParaRPr lang="en-US"/>
        </a:p>
      </dgm:t>
    </dgm:pt>
    <dgm:pt modelId="{62269C87-205D-4FA4-9725-B1428E1F8F7D}" type="parTrans" cxnId="{FACDA5CF-F0C9-4A98-8D52-885B45F33C21}">
      <dgm:prSet/>
      <dgm:spPr/>
      <dgm:t>
        <a:bodyPr/>
        <a:lstStyle/>
        <a:p>
          <a:endParaRPr lang="en-US"/>
        </a:p>
      </dgm:t>
    </dgm:pt>
    <dgm:pt modelId="{7FB08C7E-ACE8-4BC6-8F1F-730002649754}" type="sibTrans" cxnId="{FACDA5CF-F0C9-4A98-8D52-885B45F33C21}">
      <dgm:prSet/>
      <dgm:spPr/>
      <dgm:t>
        <a:bodyPr/>
        <a:lstStyle/>
        <a:p>
          <a:endParaRPr lang="en-US"/>
        </a:p>
      </dgm:t>
    </dgm:pt>
    <dgm:pt modelId="{730728BF-0407-43B3-8431-7201B294A708}">
      <dgm:prSet/>
      <dgm:spPr/>
      <dgm:t>
        <a:bodyPr/>
        <a:lstStyle/>
        <a:p>
          <a:r>
            <a:rPr lang="ar-JO"/>
            <a:t>الشم</a:t>
          </a:r>
          <a:endParaRPr lang="en-US"/>
        </a:p>
      </dgm:t>
    </dgm:pt>
    <dgm:pt modelId="{E63C5DDA-A292-4164-8120-8001C6DA5E08}" type="parTrans" cxnId="{120FE2FD-5E5A-4E2C-9C9D-4C362392C8BD}">
      <dgm:prSet/>
      <dgm:spPr/>
      <dgm:t>
        <a:bodyPr/>
        <a:lstStyle/>
        <a:p>
          <a:endParaRPr lang="en-US"/>
        </a:p>
      </dgm:t>
    </dgm:pt>
    <dgm:pt modelId="{3231A617-190B-4849-92C7-D43EB6C13881}" type="sibTrans" cxnId="{120FE2FD-5E5A-4E2C-9C9D-4C362392C8BD}">
      <dgm:prSet/>
      <dgm:spPr/>
      <dgm:t>
        <a:bodyPr/>
        <a:lstStyle/>
        <a:p>
          <a:endParaRPr lang="en-US"/>
        </a:p>
      </dgm:t>
    </dgm:pt>
    <dgm:pt modelId="{E22E0018-FEE2-48A4-BCBC-2D4BB48F8BCC}">
      <dgm:prSet/>
      <dgm:spPr/>
      <dgm:t>
        <a:bodyPr/>
        <a:lstStyle/>
        <a:p>
          <a:r>
            <a:rPr lang="ar-JO"/>
            <a:t>الحقن</a:t>
          </a:r>
          <a:endParaRPr lang="en-US"/>
        </a:p>
      </dgm:t>
    </dgm:pt>
    <dgm:pt modelId="{63881972-FD99-4BFB-8D09-FCE737BC3083}" type="parTrans" cxnId="{40C74480-3DC1-4ECD-9ECE-9896BA464180}">
      <dgm:prSet/>
      <dgm:spPr/>
      <dgm:t>
        <a:bodyPr/>
        <a:lstStyle/>
        <a:p>
          <a:endParaRPr lang="en-US"/>
        </a:p>
      </dgm:t>
    </dgm:pt>
    <dgm:pt modelId="{ED8C40BC-D4BE-4B33-B083-05B44CEAD255}" type="sibTrans" cxnId="{40C74480-3DC1-4ECD-9ECE-9896BA464180}">
      <dgm:prSet/>
      <dgm:spPr/>
      <dgm:t>
        <a:bodyPr/>
        <a:lstStyle/>
        <a:p>
          <a:endParaRPr lang="en-US"/>
        </a:p>
      </dgm:t>
    </dgm:pt>
    <dgm:pt modelId="{71CA3DC8-9356-4132-8307-4300F630BB54}" type="pres">
      <dgm:prSet presAssocID="{92A8C972-1D7C-49F9-A4CB-502F747E9DCD}" presName="linear" presStyleCnt="0">
        <dgm:presLayoutVars>
          <dgm:animLvl val="lvl"/>
          <dgm:resizeHandles val="exact"/>
        </dgm:presLayoutVars>
      </dgm:prSet>
      <dgm:spPr/>
    </dgm:pt>
    <dgm:pt modelId="{A72BBDAB-9FB0-4455-81EB-7CA602C0C9BC}" type="pres">
      <dgm:prSet presAssocID="{AC14B355-D16F-48FD-8605-26897EB615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7C7130-5680-4D97-ACFA-929F1AA5FE5C}" type="pres">
      <dgm:prSet presAssocID="{E0A6CE17-9DB1-4A2D-B520-D15991DD1A40}" presName="spacer" presStyleCnt="0"/>
      <dgm:spPr/>
    </dgm:pt>
    <dgm:pt modelId="{0AB4B3B4-C5AD-47C7-8526-2F4A79213234}" type="pres">
      <dgm:prSet presAssocID="{8F604997-82F5-4795-A121-00C32863D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A95F8E-6E02-4499-9364-B1AAD270C6BE}" type="pres">
      <dgm:prSet presAssocID="{7FB08C7E-ACE8-4BC6-8F1F-730002649754}" presName="spacer" presStyleCnt="0"/>
      <dgm:spPr/>
    </dgm:pt>
    <dgm:pt modelId="{01999ADE-E7CC-4430-BB9E-D8D834DE4C9A}" type="pres">
      <dgm:prSet presAssocID="{730728BF-0407-43B3-8431-7201B294A7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D184BE-B1CB-4089-9942-C7EC480C796B}" type="pres">
      <dgm:prSet presAssocID="{3231A617-190B-4849-92C7-D43EB6C13881}" presName="spacer" presStyleCnt="0"/>
      <dgm:spPr/>
    </dgm:pt>
    <dgm:pt modelId="{290A9E11-A933-4E13-904A-9AD800DF3858}" type="pres">
      <dgm:prSet presAssocID="{E22E0018-FEE2-48A4-BCBC-2D4BB48F8B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CC17D03-6455-4A11-BFEE-4E46732E043D}" type="presOf" srcId="{730728BF-0407-43B3-8431-7201B294A708}" destId="{01999ADE-E7CC-4430-BB9E-D8D834DE4C9A}" srcOrd="0" destOrd="0" presId="urn:microsoft.com/office/officeart/2005/8/layout/vList2"/>
    <dgm:cxn modelId="{4D78EB57-4953-4A6F-9DBB-A61B5CC69C61}" srcId="{92A8C972-1D7C-49F9-A4CB-502F747E9DCD}" destId="{AC14B355-D16F-48FD-8605-26897EB615AF}" srcOrd="0" destOrd="0" parTransId="{A60BD860-AB2B-4D3F-B9A6-44223DF5E70A}" sibTransId="{E0A6CE17-9DB1-4A2D-B520-D15991DD1A40}"/>
    <dgm:cxn modelId="{40C74480-3DC1-4ECD-9ECE-9896BA464180}" srcId="{92A8C972-1D7C-49F9-A4CB-502F747E9DCD}" destId="{E22E0018-FEE2-48A4-BCBC-2D4BB48F8BCC}" srcOrd="3" destOrd="0" parTransId="{63881972-FD99-4BFB-8D09-FCE737BC3083}" sibTransId="{ED8C40BC-D4BE-4B33-B083-05B44CEAD255}"/>
    <dgm:cxn modelId="{F7E9B69F-CA2C-47B8-9EA0-135F4994CF0F}" type="presOf" srcId="{8F604997-82F5-4795-A121-00C32863D5D9}" destId="{0AB4B3B4-C5AD-47C7-8526-2F4A79213234}" srcOrd="0" destOrd="0" presId="urn:microsoft.com/office/officeart/2005/8/layout/vList2"/>
    <dgm:cxn modelId="{720FA5CB-D884-4EED-816D-2AA70373ECB8}" type="presOf" srcId="{E22E0018-FEE2-48A4-BCBC-2D4BB48F8BCC}" destId="{290A9E11-A933-4E13-904A-9AD800DF3858}" srcOrd="0" destOrd="0" presId="urn:microsoft.com/office/officeart/2005/8/layout/vList2"/>
    <dgm:cxn modelId="{FACDA5CF-F0C9-4A98-8D52-885B45F33C21}" srcId="{92A8C972-1D7C-49F9-A4CB-502F747E9DCD}" destId="{8F604997-82F5-4795-A121-00C32863D5D9}" srcOrd="1" destOrd="0" parTransId="{62269C87-205D-4FA4-9725-B1428E1F8F7D}" sibTransId="{7FB08C7E-ACE8-4BC6-8F1F-730002649754}"/>
    <dgm:cxn modelId="{9440BDD2-C480-417C-A82A-EAA4CC2C729F}" type="presOf" srcId="{92A8C972-1D7C-49F9-A4CB-502F747E9DCD}" destId="{71CA3DC8-9356-4132-8307-4300F630BB54}" srcOrd="0" destOrd="0" presId="urn:microsoft.com/office/officeart/2005/8/layout/vList2"/>
    <dgm:cxn modelId="{8A37A1EC-50C8-437C-B0F7-CFA753DB4A4F}" type="presOf" srcId="{AC14B355-D16F-48FD-8605-26897EB615AF}" destId="{A72BBDAB-9FB0-4455-81EB-7CA602C0C9BC}" srcOrd="0" destOrd="0" presId="urn:microsoft.com/office/officeart/2005/8/layout/vList2"/>
    <dgm:cxn modelId="{120FE2FD-5E5A-4E2C-9C9D-4C362392C8BD}" srcId="{92A8C972-1D7C-49F9-A4CB-502F747E9DCD}" destId="{730728BF-0407-43B3-8431-7201B294A708}" srcOrd="2" destOrd="0" parTransId="{E63C5DDA-A292-4164-8120-8001C6DA5E08}" sibTransId="{3231A617-190B-4849-92C7-D43EB6C13881}"/>
    <dgm:cxn modelId="{60FBBDDE-3A69-414F-8C17-6CECF337E654}" type="presParOf" srcId="{71CA3DC8-9356-4132-8307-4300F630BB54}" destId="{A72BBDAB-9FB0-4455-81EB-7CA602C0C9BC}" srcOrd="0" destOrd="0" presId="urn:microsoft.com/office/officeart/2005/8/layout/vList2"/>
    <dgm:cxn modelId="{28E96758-EC19-4A9D-9D02-A08F661E4622}" type="presParOf" srcId="{71CA3DC8-9356-4132-8307-4300F630BB54}" destId="{F27C7130-5680-4D97-ACFA-929F1AA5FE5C}" srcOrd="1" destOrd="0" presId="urn:microsoft.com/office/officeart/2005/8/layout/vList2"/>
    <dgm:cxn modelId="{4016A220-78E1-4527-8153-D01A473D34A0}" type="presParOf" srcId="{71CA3DC8-9356-4132-8307-4300F630BB54}" destId="{0AB4B3B4-C5AD-47C7-8526-2F4A79213234}" srcOrd="2" destOrd="0" presId="urn:microsoft.com/office/officeart/2005/8/layout/vList2"/>
    <dgm:cxn modelId="{9A61B179-7200-48A3-9BB2-4AD008EF51FF}" type="presParOf" srcId="{71CA3DC8-9356-4132-8307-4300F630BB54}" destId="{3FA95F8E-6E02-4499-9364-B1AAD270C6BE}" srcOrd="3" destOrd="0" presId="urn:microsoft.com/office/officeart/2005/8/layout/vList2"/>
    <dgm:cxn modelId="{4F0EF994-44A5-4AC5-9FA2-E2077D6A0125}" type="presParOf" srcId="{71CA3DC8-9356-4132-8307-4300F630BB54}" destId="{01999ADE-E7CC-4430-BB9E-D8D834DE4C9A}" srcOrd="4" destOrd="0" presId="urn:microsoft.com/office/officeart/2005/8/layout/vList2"/>
    <dgm:cxn modelId="{B7E75B24-A4AB-4DDE-B8D3-B39D0E69460C}" type="presParOf" srcId="{71CA3DC8-9356-4132-8307-4300F630BB54}" destId="{20D184BE-B1CB-4089-9942-C7EC480C796B}" srcOrd="5" destOrd="0" presId="urn:microsoft.com/office/officeart/2005/8/layout/vList2"/>
    <dgm:cxn modelId="{70E8402D-EBB6-48F0-BD29-DA7B4A43F5F0}" type="presParOf" srcId="{71CA3DC8-9356-4132-8307-4300F630BB54}" destId="{290A9E11-A933-4E13-904A-9AD800DF38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93037-A902-4D3F-A6A3-B8DDFE50BC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F54C19-600C-449B-AAFE-851A5D669EA2}">
      <dgm:prSet/>
      <dgm:spPr/>
      <dgm:t>
        <a:bodyPr/>
        <a:lstStyle/>
        <a:p>
          <a:r>
            <a:rPr lang="ar-JO"/>
            <a:t>عقب الحروب</a:t>
          </a:r>
          <a:endParaRPr lang="en-US"/>
        </a:p>
      </dgm:t>
    </dgm:pt>
    <dgm:pt modelId="{773A78DC-D9D6-49F4-A826-FC674085821E}" type="parTrans" cxnId="{6501696A-0709-4D0F-8F52-4695E73707F0}">
      <dgm:prSet/>
      <dgm:spPr/>
      <dgm:t>
        <a:bodyPr/>
        <a:lstStyle/>
        <a:p>
          <a:endParaRPr lang="en-US"/>
        </a:p>
      </dgm:t>
    </dgm:pt>
    <dgm:pt modelId="{F8B0BBE7-E978-4D73-BC2A-92F70CFB8020}" type="sibTrans" cxnId="{6501696A-0709-4D0F-8F52-4695E73707F0}">
      <dgm:prSet/>
      <dgm:spPr/>
      <dgm:t>
        <a:bodyPr/>
        <a:lstStyle/>
        <a:p>
          <a:endParaRPr lang="en-US"/>
        </a:p>
      </dgm:t>
    </dgm:pt>
    <dgm:pt modelId="{C4D2D9FA-8807-40F8-A224-75A9CB4E0EF8}">
      <dgm:prSet/>
      <dgm:spPr/>
      <dgm:t>
        <a:bodyPr/>
        <a:lstStyle/>
        <a:p>
          <a:r>
            <a:rPr lang="ar-JO"/>
            <a:t>الازامات الاقنصاديه</a:t>
          </a:r>
          <a:endParaRPr lang="en-US"/>
        </a:p>
      </dgm:t>
    </dgm:pt>
    <dgm:pt modelId="{36B96364-A205-4369-B994-A4A6725AA22A}" type="parTrans" cxnId="{7E01C278-2E0E-457D-8BBF-28DF241DCB27}">
      <dgm:prSet/>
      <dgm:spPr/>
      <dgm:t>
        <a:bodyPr/>
        <a:lstStyle/>
        <a:p>
          <a:endParaRPr lang="en-US"/>
        </a:p>
      </dgm:t>
    </dgm:pt>
    <dgm:pt modelId="{54351B41-CC0A-4EAF-9F28-B2E86FA44C5C}" type="sibTrans" cxnId="{7E01C278-2E0E-457D-8BBF-28DF241DCB27}">
      <dgm:prSet/>
      <dgm:spPr/>
      <dgm:t>
        <a:bodyPr/>
        <a:lstStyle/>
        <a:p>
          <a:endParaRPr lang="en-US"/>
        </a:p>
      </dgm:t>
    </dgm:pt>
    <dgm:pt modelId="{56A4B08E-9C2D-46BE-A1ED-B2CCC4A7E8D4}">
      <dgm:prSet/>
      <dgm:spPr/>
      <dgm:t>
        <a:bodyPr/>
        <a:lstStyle/>
        <a:p>
          <a:r>
            <a:rPr lang="ar-JO"/>
            <a:t>البطاله </a:t>
          </a:r>
          <a:endParaRPr lang="en-US"/>
        </a:p>
      </dgm:t>
    </dgm:pt>
    <dgm:pt modelId="{6ECC0106-30E1-4355-ABF9-714B6CA4B1CC}" type="parTrans" cxnId="{897F5C1A-9635-445A-865B-6BA2B4C04242}">
      <dgm:prSet/>
      <dgm:spPr/>
      <dgm:t>
        <a:bodyPr/>
        <a:lstStyle/>
        <a:p>
          <a:endParaRPr lang="en-US"/>
        </a:p>
      </dgm:t>
    </dgm:pt>
    <dgm:pt modelId="{D8C8CB3A-4546-406E-B9A1-016BCD6BC98F}" type="sibTrans" cxnId="{897F5C1A-9635-445A-865B-6BA2B4C04242}">
      <dgm:prSet/>
      <dgm:spPr/>
      <dgm:t>
        <a:bodyPr/>
        <a:lstStyle/>
        <a:p>
          <a:endParaRPr lang="en-US"/>
        </a:p>
      </dgm:t>
    </dgm:pt>
    <dgm:pt modelId="{40A64219-0692-4BC3-8D57-CB377A65BB0D}" type="pres">
      <dgm:prSet presAssocID="{A6C93037-A902-4D3F-A6A3-B8DDFE50BCA3}" presName="linear" presStyleCnt="0">
        <dgm:presLayoutVars>
          <dgm:animLvl val="lvl"/>
          <dgm:resizeHandles val="exact"/>
        </dgm:presLayoutVars>
      </dgm:prSet>
      <dgm:spPr/>
    </dgm:pt>
    <dgm:pt modelId="{3AB63A83-EE1C-4B0A-A17C-D464D4A668DE}" type="pres">
      <dgm:prSet presAssocID="{38F54C19-600C-449B-AAFE-851A5D669E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033586-031B-44C9-9833-21D523971A6A}" type="pres">
      <dgm:prSet presAssocID="{F8B0BBE7-E978-4D73-BC2A-92F70CFB8020}" presName="spacer" presStyleCnt="0"/>
      <dgm:spPr/>
    </dgm:pt>
    <dgm:pt modelId="{D66FEC86-904B-4314-8ED3-730E1BC07F9F}" type="pres">
      <dgm:prSet presAssocID="{C4D2D9FA-8807-40F8-A224-75A9CB4E0E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9E1B2B-F65A-4ADC-B51D-7E19EA1C35D5}" type="pres">
      <dgm:prSet presAssocID="{54351B41-CC0A-4EAF-9F28-B2E86FA44C5C}" presName="spacer" presStyleCnt="0"/>
      <dgm:spPr/>
    </dgm:pt>
    <dgm:pt modelId="{9B5E9D7F-DC56-4A76-9449-BE046448A675}" type="pres">
      <dgm:prSet presAssocID="{56A4B08E-9C2D-46BE-A1ED-B2CCC4A7E8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7F5C1A-9635-445A-865B-6BA2B4C04242}" srcId="{A6C93037-A902-4D3F-A6A3-B8DDFE50BCA3}" destId="{56A4B08E-9C2D-46BE-A1ED-B2CCC4A7E8D4}" srcOrd="2" destOrd="0" parTransId="{6ECC0106-30E1-4355-ABF9-714B6CA4B1CC}" sibTransId="{D8C8CB3A-4546-406E-B9A1-016BCD6BC98F}"/>
    <dgm:cxn modelId="{3EFB4920-57A7-49B6-96B8-52CEAA0D85B9}" type="presOf" srcId="{C4D2D9FA-8807-40F8-A224-75A9CB4E0EF8}" destId="{D66FEC86-904B-4314-8ED3-730E1BC07F9F}" srcOrd="0" destOrd="0" presId="urn:microsoft.com/office/officeart/2005/8/layout/vList2"/>
    <dgm:cxn modelId="{6501696A-0709-4D0F-8F52-4695E73707F0}" srcId="{A6C93037-A902-4D3F-A6A3-B8DDFE50BCA3}" destId="{38F54C19-600C-449B-AAFE-851A5D669EA2}" srcOrd="0" destOrd="0" parTransId="{773A78DC-D9D6-49F4-A826-FC674085821E}" sibTransId="{F8B0BBE7-E978-4D73-BC2A-92F70CFB8020}"/>
    <dgm:cxn modelId="{48DCB46E-E9F2-4863-963A-A81993A6A9FA}" type="presOf" srcId="{A6C93037-A902-4D3F-A6A3-B8DDFE50BCA3}" destId="{40A64219-0692-4BC3-8D57-CB377A65BB0D}" srcOrd="0" destOrd="0" presId="urn:microsoft.com/office/officeart/2005/8/layout/vList2"/>
    <dgm:cxn modelId="{7E01C278-2E0E-457D-8BBF-28DF241DCB27}" srcId="{A6C93037-A902-4D3F-A6A3-B8DDFE50BCA3}" destId="{C4D2D9FA-8807-40F8-A224-75A9CB4E0EF8}" srcOrd="1" destOrd="0" parTransId="{36B96364-A205-4369-B994-A4A6725AA22A}" sibTransId="{54351B41-CC0A-4EAF-9F28-B2E86FA44C5C}"/>
    <dgm:cxn modelId="{418C3197-2F02-4CFC-B5FA-70088D71C8E9}" type="presOf" srcId="{56A4B08E-9C2D-46BE-A1ED-B2CCC4A7E8D4}" destId="{9B5E9D7F-DC56-4A76-9449-BE046448A675}" srcOrd="0" destOrd="0" presId="urn:microsoft.com/office/officeart/2005/8/layout/vList2"/>
    <dgm:cxn modelId="{F178AEDE-005D-45BB-84C6-CAC31D0E696E}" type="presOf" srcId="{38F54C19-600C-449B-AAFE-851A5D669EA2}" destId="{3AB63A83-EE1C-4B0A-A17C-D464D4A668DE}" srcOrd="0" destOrd="0" presId="urn:microsoft.com/office/officeart/2005/8/layout/vList2"/>
    <dgm:cxn modelId="{06FB3694-B1B7-4AC0-A1D9-C2714A2A2A2D}" type="presParOf" srcId="{40A64219-0692-4BC3-8D57-CB377A65BB0D}" destId="{3AB63A83-EE1C-4B0A-A17C-D464D4A668DE}" srcOrd="0" destOrd="0" presId="urn:microsoft.com/office/officeart/2005/8/layout/vList2"/>
    <dgm:cxn modelId="{BC6E358F-1D69-425A-A3D8-273C11E8A3EB}" type="presParOf" srcId="{40A64219-0692-4BC3-8D57-CB377A65BB0D}" destId="{97033586-031B-44C9-9833-21D523971A6A}" srcOrd="1" destOrd="0" presId="urn:microsoft.com/office/officeart/2005/8/layout/vList2"/>
    <dgm:cxn modelId="{09ACAD0E-F810-476F-ACE0-840172EC4FBC}" type="presParOf" srcId="{40A64219-0692-4BC3-8D57-CB377A65BB0D}" destId="{D66FEC86-904B-4314-8ED3-730E1BC07F9F}" srcOrd="2" destOrd="0" presId="urn:microsoft.com/office/officeart/2005/8/layout/vList2"/>
    <dgm:cxn modelId="{D3FF8674-342F-4DAF-B296-F161B0BC16DA}" type="presParOf" srcId="{40A64219-0692-4BC3-8D57-CB377A65BB0D}" destId="{2F9E1B2B-F65A-4ADC-B51D-7E19EA1C35D5}" srcOrd="3" destOrd="0" presId="urn:microsoft.com/office/officeart/2005/8/layout/vList2"/>
    <dgm:cxn modelId="{20DE8822-1735-444C-A4B4-9BF879E128C3}" type="presParOf" srcId="{40A64219-0692-4BC3-8D57-CB377A65BB0D}" destId="{9B5E9D7F-DC56-4A76-9449-BE046448A6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E8EB7F-EDF3-47BF-BC31-E47B2A70B8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59E2D2-61D7-4EE8-8D50-DD9301E54214}">
      <dgm:prSet/>
      <dgm:spPr/>
      <dgm:t>
        <a:bodyPr/>
        <a:lstStyle/>
        <a:p>
          <a:r>
            <a:rPr lang="ar-JO"/>
            <a:t>فقدان الشهيهه</a:t>
          </a:r>
          <a:endParaRPr lang="en-US"/>
        </a:p>
      </dgm:t>
    </dgm:pt>
    <dgm:pt modelId="{16613729-00AC-4E5A-B283-26EC9B7107AA}" type="parTrans" cxnId="{3CAA3C44-92DF-4ABD-8948-CEB14FF2D4E0}">
      <dgm:prSet/>
      <dgm:spPr/>
      <dgm:t>
        <a:bodyPr/>
        <a:lstStyle/>
        <a:p>
          <a:endParaRPr lang="en-US"/>
        </a:p>
      </dgm:t>
    </dgm:pt>
    <dgm:pt modelId="{CA16BBE2-482B-4714-8E82-E35B67B20D5F}" type="sibTrans" cxnId="{3CAA3C44-92DF-4ABD-8948-CEB14FF2D4E0}">
      <dgm:prSet/>
      <dgm:spPr/>
      <dgm:t>
        <a:bodyPr/>
        <a:lstStyle/>
        <a:p>
          <a:endParaRPr lang="en-US"/>
        </a:p>
      </dgm:t>
    </dgm:pt>
    <dgm:pt modelId="{2CC8E3F7-B32D-475C-8D7B-546A90D108A0}">
      <dgm:prSet/>
      <dgm:spPr/>
      <dgm:t>
        <a:bodyPr/>
        <a:lstStyle/>
        <a:p>
          <a:r>
            <a:rPr lang="ar-JO"/>
            <a:t>نتف الشعر والجلد</a:t>
          </a:r>
          <a:endParaRPr lang="en-US"/>
        </a:p>
      </dgm:t>
    </dgm:pt>
    <dgm:pt modelId="{7AE43EBD-4E36-4E8F-83D5-6B0268A037D7}" type="parTrans" cxnId="{7A723364-945E-4687-92FE-E1D3CACA37A4}">
      <dgm:prSet/>
      <dgm:spPr/>
      <dgm:t>
        <a:bodyPr/>
        <a:lstStyle/>
        <a:p>
          <a:endParaRPr lang="en-US"/>
        </a:p>
      </dgm:t>
    </dgm:pt>
    <dgm:pt modelId="{5D2B3F24-D15B-4704-87AA-6301690962E5}" type="sibTrans" cxnId="{7A723364-945E-4687-92FE-E1D3CACA37A4}">
      <dgm:prSet/>
      <dgm:spPr/>
      <dgm:t>
        <a:bodyPr/>
        <a:lstStyle/>
        <a:p>
          <a:endParaRPr lang="en-US"/>
        </a:p>
      </dgm:t>
    </dgm:pt>
    <dgm:pt modelId="{D9108510-1F05-42C4-A510-25ED6BE2D0E2}">
      <dgm:prSet/>
      <dgm:spPr/>
      <dgm:t>
        <a:bodyPr/>
        <a:lstStyle/>
        <a:p>
          <a:r>
            <a:rPr lang="ar-JO"/>
            <a:t>تغير نمط النوم</a:t>
          </a:r>
          <a:endParaRPr lang="en-US"/>
        </a:p>
      </dgm:t>
    </dgm:pt>
    <dgm:pt modelId="{11374CD4-51BA-46F3-BCC2-B11B87DB0BC4}" type="parTrans" cxnId="{A5B6BE78-6015-4B39-AA52-FC2C58AF2207}">
      <dgm:prSet/>
      <dgm:spPr/>
      <dgm:t>
        <a:bodyPr/>
        <a:lstStyle/>
        <a:p>
          <a:endParaRPr lang="en-US"/>
        </a:p>
      </dgm:t>
    </dgm:pt>
    <dgm:pt modelId="{A1DDC6BA-B79A-4F3E-B00C-55685D2A146A}" type="sibTrans" cxnId="{A5B6BE78-6015-4B39-AA52-FC2C58AF2207}">
      <dgm:prSet/>
      <dgm:spPr/>
      <dgm:t>
        <a:bodyPr/>
        <a:lstStyle/>
        <a:p>
          <a:endParaRPr lang="en-US"/>
        </a:p>
      </dgm:t>
    </dgm:pt>
    <dgm:pt modelId="{25F870D1-B5AA-4DD8-A591-EBDC385B4F1B}">
      <dgm:prSet/>
      <dgm:spPr/>
      <dgm:t>
        <a:bodyPr/>
        <a:lstStyle/>
        <a:p>
          <a:r>
            <a:rPr lang="ar-JO"/>
            <a:t>تقلبات في المزاج</a:t>
          </a:r>
          <a:endParaRPr lang="en-US"/>
        </a:p>
      </dgm:t>
    </dgm:pt>
    <dgm:pt modelId="{3C880523-1FA5-44B8-B780-F02DD56B0877}" type="parTrans" cxnId="{505B74F3-4998-4FFC-88D7-B4DE124F4616}">
      <dgm:prSet/>
      <dgm:spPr/>
      <dgm:t>
        <a:bodyPr/>
        <a:lstStyle/>
        <a:p>
          <a:endParaRPr lang="en-US"/>
        </a:p>
      </dgm:t>
    </dgm:pt>
    <dgm:pt modelId="{88954A40-A5BE-4E5D-AAF9-0C255AF7B8B8}" type="sibTrans" cxnId="{505B74F3-4998-4FFC-88D7-B4DE124F4616}">
      <dgm:prSet/>
      <dgm:spPr/>
      <dgm:t>
        <a:bodyPr/>
        <a:lstStyle/>
        <a:p>
          <a:endParaRPr lang="en-US"/>
        </a:p>
      </dgm:t>
    </dgm:pt>
    <dgm:pt modelId="{4970D4D4-6F82-4C43-A9DA-DD8F5B06F928}">
      <dgm:prSet/>
      <dgm:spPr/>
      <dgm:t>
        <a:bodyPr/>
        <a:lstStyle/>
        <a:p>
          <a:r>
            <a:rPr lang="ar-JO"/>
            <a:t>ثورات غضب</a:t>
          </a:r>
          <a:endParaRPr lang="en-US"/>
        </a:p>
      </dgm:t>
    </dgm:pt>
    <dgm:pt modelId="{263E6A3B-0E87-4254-8058-64D8FD5A426F}" type="parTrans" cxnId="{086DA5F2-0D2A-421A-A6C9-9380BE004E77}">
      <dgm:prSet/>
      <dgm:spPr/>
      <dgm:t>
        <a:bodyPr/>
        <a:lstStyle/>
        <a:p>
          <a:endParaRPr lang="en-US"/>
        </a:p>
      </dgm:t>
    </dgm:pt>
    <dgm:pt modelId="{9F8DD0A5-9EA9-4165-BE7D-EB61D942F1A7}" type="sibTrans" cxnId="{086DA5F2-0D2A-421A-A6C9-9380BE004E77}">
      <dgm:prSet/>
      <dgm:spPr/>
      <dgm:t>
        <a:bodyPr/>
        <a:lstStyle/>
        <a:p>
          <a:endParaRPr lang="en-US"/>
        </a:p>
      </dgm:t>
    </dgm:pt>
    <dgm:pt modelId="{F434D09B-C217-47D1-A6D2-197206184A05}">
      <dgm:prSet/>
      <dgm:spPr/>
      <dgm:t>
        <a:bodyPr/>
        <a:lstStyle/>
        <a:p>
          <a:r>
            <a:rPr lang="ar-JO"/>
            <a:t>اهمال المظهر والنظافه</a:t>
          </a:r>
          <a:endParaRPr lang="en-US"/>
        </a:p>
      </dgm:t>
    </dgm:pt>
    <dgm:pt modelId="{15545EF9-276B-4513-93C4-3F633001D06D}" type="parTrans" cxnId="{5F41A747-2442-427E-BAAB-31361BE9BD6F}">
      <dgm:prSet/>
      <dgm:spPr/>
      <dgm:t>
        <a:bodyPr/>
        <a:lstStyle/>
        <a:p>
          <a:endParaRPr lang="en-US"/>
        </a:p>
      </dgm:t>
    </dgm:pt>
    <dgm:pt modelId="{B8E77C9B-F16C-4309-B1B8-FC5920EB6C7E}" type="sibTrans" cxnId="{5F41A747-2442-427E-BAAB-31361BE9BD6F}">
      <dgm:prSet/>
      <dgm:spPr/>
      <dgm:t>
        <a:bodyPr/>
        <a:lstStyle/>
        <a:p>
          <a:endParaRPr lang="en-US"/>
        </a:p>
      </dgm:t>
    </dgm:pt>
    <dgm:pt modelId="{CC861367-133D-490B-A191-FF786EE2BECF}">
      <dgm:prSet/>
      <dgm:spPr/>
      <dgm:t>
        <a:bodyPr/>
        <a:lstStyle/>
        <a:p>
          <a:r>
            <a:rPr lang="ar-JO"/>
            <a:t>الهلاوس والاوهام</a:t>
          </a:r>
          <a:endParaRPr lang="en-US"/>
        </a:p>
      </dgm:t>
    </dgm:pt>
    <dgm:pt modelId="{AFF0A2EB-2A3B-40B2-9D76-94A07997EB59}" type="parTrans" cxnId="{F743F492-FDEA-44EE-8946-A3C9B446E7C1}">
      <dgm:prSet/>
      <dgm:spPr/>
      <dgm:t>
        <a:bodyPr/>
        <a:lstStyle/>
        <a:p>
          <a:endParaRPr lang="en-US"/>
        </a:p>
      </dgm:t>
    </dgm:pt>
    <dgm:pt modelId="{3E28AFE2-5593-45AF-B034-241501D12BC2}" type="sibTrans" cxnId="{F743F492-FDEA-44EE-8946-A3C9B446E7C1}">
      <dgm:prSet/>
      <dgm:spPr/>
      <dgm:t>
        <a:bodyPr/>
        <a:lstStyle/>
        <a:p>
          <a:endParaRPr lang="en-US"/>
        </a:p>
      </dgm:t>
    </dgm:pt>
    <dgm:pt modelId="{E5DE4C93-C321-4F77-B9C2-63DB7F8C7FEF}">
      <dgm:prSet/>
      <dgm:spPr/>
      <dgm:t>
        <a:bodyPr/>
        <a:lstStyle/>
        <a:p>
          <a:r>
            <a:rPr lang="ar-JO"/>
            <a:t>تقرح في الوجه والجسد</a:t>
          </a:r>
          <a:endParaRPr lang="en-US"/>
        </a:p>
      </dgm:t>
    </dgm:pt>
    <dgm:pt modelId="{3851A45B-BD46-4F52-9CE2-5CE20D0D990F}" type="parTrans" cxnId="{C46FBA12-1702-4A71-B8A3-51FB067D3D23}">
      <dgm:prSet/>
      <dgm:spPr/>
      <dgm:t>
        <a:bodyPr/>
        <a:lstStyle/>
        <a:p>
          <a:endParaRPr lang="en-US"/>
        </a:p>
      </dgm:t>
    </dgm:pt>
    <dgm:pt modelId="{536AA0D3-E9DE-4F02-8E61-CED395B11CC8}" type="sibTrans" cxnId="{C46FBA12-1702-4A71-B8A3-51FB067D3D23}">
      <dgm:prSet/>
      <dgm:spPr/>
      <dgm:t>
        <a:bodyPr/>
        <a:lstStyle/>
        <a:p>
          <a:endParaRPr lang="en-US"/>
        </a:p>
      </dgm:t>
    </dgm:pt>
    <dgm:pt modelId="{C4D29B6A-3291-456D-85FC-D718E62DD4EA}">
      <dgm:prSet/>
      <dgm:spPr/>
      <dgm:t>
        <a:bodyPr/>
        <a:lstStyle/>
        <a:p>
          <a:r>
            <a:rPr lang="ar-JO"/>
            <a:t>تلف الاسنان</a:t>
          </a:r>
          <a:endParaRPr lang="en-US"/>
        </a:p>
      </dgm:t>
    </dgm:pt>
    <dgm:pt modelId="{3820E711-E51D-4803-8FC7-5A865FA9EA8E}" type="parTrans" cxnId="{AF1721C6-331D-4A2A-A78D-071DBF900E2F}">
      <dgm:prSet/>
      <dgm:spPr/>
      <dgm:t>
        <a:bodyPr/>
        <a:lstStyle/>
        <a:p>
          <a:endParaRPr lang="en-US"/>
        </a:p>
      </dgm:t>
    </dgm:pt>
    <dgm:pt modelId="{4C0682A2-6F19-47F7-8C09-4F116FFE3D28}" type="sibTrans" cxnId="{AF1721C6-331D-4A2A-A78D-071DBF900E2F}">
      <dgm:prSet/>
      <dgm:spPr/>
      <dgm:t>
        <a:bodyPr/>
        <a:lstStyle/>
        <a:p>
          <a:endParaRPr lang="en-US"/>
        </a:p>
      </dgm:t>
    </dgm:pt>
    <dgm:pt modelId="{992D5717-D779-4A2C-BA0E-6F92AD1F5A33}" type="pres">
      <dgm:prSet presAssocID="{60E8EB7F-EDF3-47BF-BC31-E47B2A70B83E}" presName="linear" presStyleCnt="0">
        <dgm:presLayoutVars>
          <dgm:animLvl val="lvl"/>
          <dgm:resizeHandles val="exact"/>
        </dgm:presLayoutVars>
      </dgm:prSet>
      <dgm:spPr/>
    </dgm:pt>
    <dgm:pt modelId="{DD23A2BC-D5B0-4DE4-A6B2-06BABD2D0DAF}" type="pres">
      <dgm:prSet presAssocID="{4059E2D2-61D7-4EE8-8D50-DD9301E54214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8E25341-A6F9-4758-87B9-8E5B36153758}" type="pres">
      <dgm:prSet presAssocID="{CA16BBE2-482B-4714-8E82-E35B67B20D5F}" presName="spacer" presStyleCnt="0"/>
      <dgm:spPr/>
    </dgm:pt>
    <dgm:pt modelId="{7191AF96-3324-45F1-BD5B-E5E3843D56F7}" type="pres">
      <dgm:prSet presAssocID="{2CC8E3F7-B32D-475C-8D7B-546A90D108A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52266BA-5AC4-416C-BAC6-BBCE10F2E568}" type="pres">
      <dgm:prSet presAssocID="{5D2B3F24-D15B-4704-87AA-6301690962E5}" presName="spacer" presStyleCnt="0"/>
      <dgm:spPr/>
    </dgm:pt>
    <dgm:pt modelId="{15B1AC72-4D7C-4DBC-BCEC-D8724D3FBA4A}" type="pres">
      <dgm:prSet presAssocID="{D9108510-1F05-42C4-A510-25ED6BE2D0E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B818D453-F930-4C8C-A84F-99466FA97CA1}" type="pres">
      <dgm:prSet presAssocID="{A1DDC6BA-B79A-4F3E-B00C-55685D2A146A}" presName="spacer" presStyleCnt="0"/>
      <dgm:spPr/>
    </dgm:pt>
    <dgm:pt modelId="{D547202F-364A-48C1-A9C7-A99C45169445}" type="pres">
      <dgm:prSet presAssocID="{25F870D1-B5AA-4DD8-A591-EBDC385B4F1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B5D0255-882F-4799-8C93-E2B64162443E}" type="pres">
      <dgm:prSet presAssocID="{88954A40-A5BE-4E5D-AAF9-0C255AF7B8B8}" presName="spacer" presStyleCnt="0"/>
      <dgm:spPr/>
    </dgm:pt>
    <dgm:pt modelId="{B2F464A4-20A3-4843-A2D3-16723211E5F5}" type="pres">
      <dgm:prSet presAssocID="{4970D4D4-6F82-4C43-A9DA-DD8F5B06F928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9D2B61F-24FE-436F-B2E7-293574509491}" type="pres">
      <dgm:prSet presAssocID="{9F8DD0A5-9EA9-4165-BE7D-EB61D942F1A7}" presName="spacer" presStyleCnt="0"/>
      <dgm:spPr/>
    </dgm:pt>
    <dgm:pt modelId="{C7B61F1F-8130-4C87-BA02-0D18BF0D68FD}" type="pres">
      <dgm:prSet presAssocID="{F434D09B-C217-47D1-A6D2-197206184A0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6DA9EED-673A-4BEE-928C-5D9E4AE710F9}" type="pres">
      <dgm:prSet presAssocID="{B8E77C9B-F16C-4309-B1B8-FC5920EB6C7E}" presName="spacer" presStyleCnt="0"/>
      <dgm:spPr/>
    </dgm:pt>
    <dgm:pt modelId="{B8C23423-05F3-459E-9D0D-B9C940C36EA0}" type="pres">
      <dgm:prSet presAssocID="{CC861367-133D-490B-A191-FF786EE2BECF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67E3451-4B3D-4E48-9CA1-968A6A9577C4}" type="pres">
      <dgm:prSet presAssocID="{3E28AFE2-5593-45AF-B034-241501D12BC2}" presName="spacer" presStyleCnt="0"/>
      <dgm:spPr/>
    </dgm:pt>
    <dgm:pt modelId="{808F1E82-69C6-44B1-AA35-C9048DDA6E17}" type="pres">
      <dgm:prSet presAssocID="{E5DE4C93-C321-4F77-B9C2-63DB7F8C7FE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3A615BC-1F5F-4204-BFFD-3874F2719622}" type="pres">
      <dgm:prSet presAssocID="{536AA0D3-E9DE-4F02-8E61-CED395B11CC8}" presName="spacer" presStyleCnt="0"/>
      <dgm:spPr/>
    </dgm:pt>
    <dgm:pt modelId="{810B12FF-F978-4702-8233-31887FC709FF}" type="pres">
      <dgm:prSet presAssocID="{C4D29B6A-3291-456D-85FC-D718E62DD4E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46FBA12-1702-4A71-B8A3-51FB067D3D23}" srcId="{60E8EB7F-EDF3-47BF-BC31-E47B2A70B83E}" destId="{E5DE4C93-C321-4F77-B9C2-63DB7F8C7FEF}" srcOrd="7" destOrd="0" parTransId="{3851A45B-BD46-4F52-9CE2-5CE20D0D990F}" sibTransId="{536AA0D3-E9DE-4F02-8E61-CED395B11CC8}"/>
    <dgm:cxn modelId="{14D66717-5BFC-4501-891E-17B9DF5E89B3}" type="presOf" srcId="{60E8EB7F-EDF3-47BF-BC31-E47B2A70B83E}" destId="{992D5717-D779-4A2C-BA0E-6F92AD1F5A33}" srcOrd="0" destOrd="0" presId="urn:microsoft.com/office/officeart/2005/8/layout/vList2"/>
    <dgm:cxn modelId="{35708C26-E9D1-4510-9A07-DA7C47B4DC84}" type="presOf" srcId="{E5DE4C93-C321-4F77-B9C2-63DB7F8C7FEF}" destId="{808F1E82-69C6-44B1-AA35-C9048DDA6E17}" srcOrd="0" destOrd="0" presId="urn:microsoft.com/office/officeart/2005/8/layout/vList2"/>
    <dgm:cxn modelId="{D735D73E-3F00-4A4E-8BD9-AEE9C6E4523B}" type="presOf" srcId="{2CC8E3F7-B32D-475C-8D7B-546A90D108A0}" destId="{7191AF96-3324-45F1-BD5B-E5E3843D56F7}" srcOrd="0" destOrd="0" presId="urn:microsoft.com/office/officeart/2005/8/layout/vList2"/>
    <dgm:cxn modelId="{C777A33F-3BF4-408B-B0EC-DB9FA5F1A480}" type="presOf" srcId="{4970D4D4-6F82-4C43-A9DA-DD8F5B06F928}" destId="{B2F464A4-20A3-4843-A2D3-16723211E5F5}" srcOrd="0" destOrd="0" presId="urn:microsoft.com/office/officeart/2005/8/layout/vList2"/>
    <dgm:cxn modelId="{7A723364-945E-4687-92FE-E1D3CACA37A4}" srcId="{60E8EB7F-EDF3-47BF-BC31-E47B2A70B83E}" destId="{2CC8E3F7-B32D-475C-8D7B-546A90D108A0}" srcOrd="1" destOrd="0" parTransId="{7AE43EBD-4E36-4E8F-83D5-6B0268A037D7}" sibTransId="{5D2B3F24-D15B-4704-87AA-6301690962E5}"/>
    <dgm:cxn modelId="{3CAA3C44-92DF-4ABD-8948-CEB14FF2D4E0}" srcId="{60E8EB7F-EDF3-47BF-BC31-E47B2A70B83E}" destId="{4059E2D2-61D7-4EE8-8D50-DD9301E54214}" srcOrd="0" destOrd="0" parTransId="{16613729-00AC-4E5A-B283-26EC9B7107AA}" sibTransId="{CA16BBE2-482B-4714-8E82-E35B67B20D5F}"/>
    <dgm:cxn modelId="{5F41A747-2442-427E-BAAB-31361BE9BD6F}" srcId="{60E8EB7F-EDF3-47BF-BC31-E47B2A70B83E}" destId="{F434D09B-C217-47D1-A6D2-197206184A05}" srcOrd="5" destOrd="0" parTransId="{15545EF9-276B-4513-93C4-3F633001D06D}" sibTransId="{B8E77C9B-F16C-4309-B1B8-FC5920EB6C7E}"/>
    <dgm:cxn modelId="{5CF3256E-0530-4168-88B7-3C935989792C}" type="presOf" srcId="{F434D09B-C217-47D1-A6D2-197206184A05}" destId="{C7B61F1F-8130-4C87-BA02-0D18BF0D68FD}" srcOrd="0" destOrd="0" presId="urn:microsoft.com/office/officeart/2005/8/layout/vList2"/>
    <dgm:cxn modelId="{FD788D6E-B347-4721-A237-B11D7E8A31C8}" type="presOf" srcId="{4059E2D2-61D7-4EE8-8D50-DD9301E54214}" destId="{DD23A2BC-D5B0-4DE4-A6B2-06BABD2D0DAF}" srcOrd="0" destOrd="0" presId="urn:microsoft.com/office/officeart/2005/8/layout/vList2"/>
    <dgm:cxn modelId="{1619C972-F2C4-41B7-9939-16B1B72CA59A}" type="presOf" srcId="{25F870D1-B5AA-4DD8-A591-EBDC385B4F1B}" destId="{D547202F-364A-48C1-A9C7-A99C45169445}" srcOrd="0" destOrd="0" presId="urn:microsoft.com/office/officeart/2005/8/layout/vList2"/>
    <dgm:cxn modelId="{A5B6BE78-6015-4B39-AA52-FC2C58AF2207}" srcId="{60E8EB7F-EDF3-47BF-BC31-E47B2A70B83E}" destId="{D9108510-1F05-42C4-A510-25ED6BE2D0E2}" srcOrd="2" destOrd="0" parTransId="{11374CD4-51BA-46F3-BCC2-B11B87DB0BC4}" sibTransId="{A1DDC6BA-B79A-4F3E-B00C-55685D2A146A}"/>
    <dgm:cxn modelId="{85699E90-73CE-4A69-848D-E15ADF9A8F79}" type="presOf" srcId="{C4D29B6A-3291-456D-85FC-D718E62DD4EA}" destId="{810B12FF-F978-4702-8233-31887FC709FF}" srcOrd="0" destOrd="0" presId="urn:microsoft.com/office/officeart/2005/8/layout/vList2"/>
    <dgm:cxn modelId="{F743F492-FDEA-44EE-8946-A3C9B446E7C1}" srcId="{60E8EB7F-EDF3-47BF-BC31-E47B2A70B83E}" destId="{CC861367-133D-490B-A191-FF786EE2BECF}" srcOrd="6" destOrd="0" parTransId="{AFF0A2EB-2A3B-40B2-9D76-94A07997EB59}" sibTransId="{3E28AFE2-5593-45AF-B034-241501D12BC2}"/>
    <dgm:cxn modelId="{197287AF-5E5A-4C3F-81FA-0EA0BB8092EC}" type="presOf" srcId="{CC861367-133D-490B-A191-FF786EE2BECF}" destId="{B8C23423-05F3-459E-9D0D-B9C940C36EA0}" srcOrd="0" destOrd="0" presId="urn:microsoft.com/office/officeart/2005/8/layout/vList2"/>
    <dgm:cxn modelId="{AF1721C6-331D-4A2A-A78D-071DBF900E2F}" srcId="{60E8EB7F-EDF3-47BF-BC31-E47B2A70B83E}" destId="{C4D29B6A-3291-456D-85FC-D718E62DD4EA}" srcOrd="8" destOrd="0" parTransId="{3820E711-E51D-4803-8FC7-5A865FA9EA8E}" sibTransId="{4C0682A2-6F19-47F7-8C09-4F116FFE3D28}"/>
    <dgm:cxn modelId="{8A1D19EB-96AB-4B7F-8E27-A792CACE1BB9}" type="presOf" srcId="{D9108510-1F05-42C4-A510-25ED6BE2D0E2}" destId="{15B1AC72-4D7C-4DBC-BCEC-D8724D3FBA4A}" srcOrd="0" destOrd="0" presId="urn:microsoft.com/office/officeart/2005/8/layout/vList2"/>
    <dgm:cxn modelId="{086DA5F2-0D2A-421A-A6C9-9380BE004E77}" srcId="{60E8EB7F-EDF3-47BF-BC31-E47B2A70B83E}" destId="{4970D4D4-6F82-4C43-A9DA-DD8F5B06F928}" srcOrd="4" destOrd="0" parTransId="{263E6A3B-0E87-4254-8058-64D8FD5A426F}" sibTransId="{9F8DD0A5-9EA9-4165-BE7D-EB61D942F1A7}"/>
    <dgm:cxn modelId="{505B74F3-4998-4FFC-88D7-B4DE124F4616}" srcId="{60E8EB7F-EDF3-47BF-BC31-E47B2A70B83E}" destId="{25F870D1-B5AA-4DD8-A591-EBDC385B4F1B}" srcOrd="3" destOrd="0" parTransId="{3C880523-1FA5-44B8-B780-F02DD56B0877}" sibTransId="{88954A40-A5BE-4E5D-AAF9-0C255AF7B8B8}"/>
    <dgm:cxn modelId="{55BE7BB4-5B90-4368-8E4F-577219EF2428}" type="presParOf" srcId="{992D5717-D779-4A2C-BA0E-6F92AD1F5A33}" destId="{DD23A2BC-D5B0-4DE4-A6B2-06BABD2D0DAF}" srcOrd="0" destOrd="0" presId="urn:microsoft.com/office/officeart/2005/8/layout/vList2"/>
    <dgm:cxn modelId="{F9F9598B-9827-4360-B9EE-525910101AFA}" type="presParOf" srcId="{992D5717-D779-4A2C-BA0E-6F92AD1F5A33}" destId="{28E25341-A6F9-4758-87B9-8E5B36153758}" srcOrd="1" destOrd="0" presId="urn:microsoft.com/office/officeart/2005/8/layout/vList2"/>
    <dgm:cxn modelId="{E8D4065E-9FEC-48F7-9D62-24F3EC6CC6EE}" type="presParOf" srcId="{992D5717-D779-4A2C-BA0E-6F92AD1F5A33}" destId="{7191AF96-3324-45F1-BD5B-E5E3843D56F7}" srcOrd="2" destOrd="0" presId="urn:microsoft.com/office/officeart/2005/8/layout/vList2"/>
    <dgm:cxn modelId="{30136DEC-C74E-44E7-AF6C-17C782547AE7}" type="presParOf" srcId="{992D5717-D779-4A2C-BA0E-6F92AD1F5A33}" destId="{352266BA-5AC4-416C-BAC6-BBCE10F2E568}" srcOrd="3" destOrd="0" presId="urn:microsoft.com/office/officeart/2005/8/layout/vList2"/>
    <dgm:cxn modelId="{AE1AE982-22A9-486F-8BE5-69738B39EC1F}" type="presParOf" srcId="{992D5717-D779-4A2C-BA0E-6F92AD1F5A33}" destId="{15B1AC72-4D7C-4DBC-BCEC-D8724D3FBA4A}" srcOrd="4" destOrd="0" presId="urn:microsoft.com/office/officeart/2005/8/layout/vList2"/>
    <dgm:cxn modelId="{A7F91DD4-A5CC-4CFE-95A1-0BDE68C5B101}" type="presParOf" srcId="{992D5717-D779-4A2C-BA0E-6F92AD1F5A33}" destId="{B818D453-F930-4C8C-A84F-99466FA97CA1}" srcOrd="5" destOrd="0" presId="urn:microsoft.com/office/officeart/2005/8/layout/vList2"/>
    <dgm:cxn modelId="{C9CE0955-AD85-4815-A8AA-46927C628267}" type="presParOf" srcId="{992D5717-D779-4A2C-BA0E-6F92AD1F5A33}" destId="{D547202F-364A-48C1-A9C7-A99C45169445}" srcOrd="6" destOrd="0" presId="urn:microsoft.com/office/officeart/2005/8/layout/vList2"/>
    <dgm:cxn modelId="{27B9B4CA-8E5B-4985-BE82-0472F5B92722}" type="presParOf" srcId="{992D5717-D779-4A2C-BA0E-6F92AD1F5A33}" destId="{2B5D0255-882F-4799-8C93-E2B64162443E}" srcOrd="7" destOrd="0" presId="urn:microsoft.com/office/officeart/2005/8/layout/vList2"/>
    <dgm:cxn modelId="{8C9FAF23-45AB-45D3-8092-8E4F6902984F}" type="presParOf" srcId="{992D5717-D779-4A2C-BA0E-6F92AD1F5A33}" destId="{B2F464A4-20A3-4843-A2D3-16723211E5F5}" srcOrd="8" destOrd="0" presId="urn:microsoft.com/office/officeart/2005/8/layout/vList2"/>
    <dgm:cxn modelId="{457D927D-DE5F-4F24-85DF-62371D723D11}" type="presParOf" srcId="{992D5717-D779-4A2C-BA0E-6F92AD1F5A33}" destId="{A9D2B61F-24FE-436F-B2E7-293574509491}" srcOrd="9" destOrd="0" presId="urn:microsoft.com/office/officeart/2005/8/layout/vList2"/>
    <dgm:cxn modelId="{087E751E-AEDE-4DBC-8FE5-305828B3F1DC}" type="presParOf" srcId="{992D5717-D779-4A2C-BA0E-6F92AD1F5A33}" destId="{C7B61F1F-8130-4C87-BA02-0D18BF0D68FD}" srcOrd="10" destOrd="0" presId="urn:microsoft.com/office/officeart/2005/8/layout/vList2"/>
    <dgm:cxn modelId="{97DB4B0B-8BD9-4872-8A0B-61D2E8DC0B22}" type="presParOf" srcId="{992D5717-D779-4A2C-BA0E-6F92AD1F5A33}" destId="{26DA9EED-673A-4BEE-928C-5D9E4AE710F9}" srcOrd="11" destOrd="0" presId="urn:microsoft.com/office/officeart/2005/8/layout/vList2"/>
    <dgm:cxn modelId="{BE72684D-070E-4149-922E-1894F1C578CF}" type="presParOf" srcId="{992D5717-D779-4A2C-BA0E-6F92AD1F5A33}" destId="{B8C23423-05F3-459E-9D0D-B9C940C36EA0}" srcOrd="12" destOrd="0" presId="urn:microsoft.com/office/officeart/2005/8/layout/vList2"/>
    <dgm:cxn modelId="{2B307332-CD01-4F8F-9F1B-38F596EB163A}" type="presParOf" srcId="{992D5717-D779-4A2C-BA0E-6F92AD1F5A33}" destId="{767E3451-4B3D-4E48-9CA1-968A6A9577C4}" srcOrd="13" destOrd="0" presId="urn:microsoft.com/office/officeart/2005/8/layout/vList2"/>
    <dgm:cxn modelId="{4F3FBDEC-116B-478D-998E-12D4FEC2E337}" type="presParOf" srcId="{992D5717-D779-4A2C-BA0E-6F92AD1F5A33}" destId="{808F1E82-69C6-44B1-AA35-C9048DDA6E17}" srcOrd="14" destOrd="0" presId="urn:microsoft.com/office/officeart/2005/8/layout/vList2"/>
    <dgm:cxn modelId="{F932D711-D1B1-49F0-98C6-88247DCDE916}" type="presParOf" srcId="{992D5717-D779-4A2C-BA0E-6F92AD1F5A33}" destId="{63A615BC-1F5F-4204-BFFD-3874F2719622}" srcOrd="15" destOrd="0" presId="urn:microsoft.com/office/officeart/2005/8/layout/vList2"/>
    <dgm:cxn modelId="{87392329-BCDC-432C-9546-25F76337CABB}" type="presParOf" srcId="{992D5717-D779-4A2C-BA0E-6F92AD1F5A33}" destId="{810B12FF-F978-4702-8233-31887FC709F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FFAA81-6BFF-4367-95E2-0DFE64B6742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8FC75E3-2200-41EF-898D-ED6C6B191F79}">
      <dgm:prSet/>
      <dgm:spPr/>
      <dgm:t>
        <a:bodyPr/>
        <a:lstStyle/>
        <a:p>
          <a:r>
            <a:rPr lang="ar-JO"/>
            <a:t>الام مفاصل</a:t>
          </a:r>
          <a:endParaRPr lang="en-US"/>
        </a:p>
      </dgm:t>
    </dgm:pt>
    <dgm:pt modelId="{EBBAEF08-CAD5-49EB-BF07-A815B1E51261}" type="parTrans" cxnId="{F68C762F-7DB1-46AD-AF31-F074F0823BA0}">
      <dgm:prSet/>
      <dgm:spPr/>
      <dgm:t>
        <a:bodyPr/>
        <a:lstStyle/>
        <a:p>
          <a:endParaRPr lang="en-US"/>
        </a:p>
      </dgm:t>
    </dgm:pt>
    <dgm:pt modelId="{F88AEA74-9902-4178-9057-8AAED319F904}" type="sibTrans" cxnId="{F68C762F-7DB1-46AD-AF31-F074F0823BA0}">
      <dgm:prSet/>
      <dgm:spPr/>
      <dgm:t>
        <a:bodyPr/>
        <a:lstStyle/>
        <a:p>
          <a:endParaRPr lang="en-US"/>
        </a:p>
      </dgm:t>
    </dgm:pt>
    <dgm:pt modelId="{5268D808-CDE8-465B-B343-13F7C910ACC1}">
      <dgm:prSet/>
      <dgm:spPr/>
      <dgm:t>
        <a:bodyPr/>
        <a:lstStyle/>
        <a:p>
          <a:r>
            <a:rPr lang="ar-JO"/>
            <a:t>اعراض انفلونزا</a:t>
          </a:r>
          <a:endParaRPr lang="en-US"/>
        </a:p>
      </dgm:t>
    </dgm:pt>
    <dgm:pt modelId="{51E266C6-B881-4FC6-BD2C-0EDEAC5413BE}" type="parTrans" cxnId="{3D7223EA-BDCF-4C8D-9083-18679578DA9C}">
      <dgm:prSet/>
      <dgm:spPr/>
      <dgm:t>
        <a:bodyPr/>
        <a:lstStyle/>
        <a:p>
          <a:endParaRPr lang="en-US"/>
        </a:p>
      </dgm:t>
    </dgm:pt>
    <dgm:pt modelId="{2C574F44-8944-4203-9AB9-91824D934E03}" type="sibTrans" cxnId="{3D7223EA-BDCF-4C8D-9083-18679578DA9C}">
      <dgm:prSet/>
      <dgm:spPr/>
      <dgm:t>
        <a:bodyPr/>
        <a:lstStyle/>
        <a:p>
          <a:endParaRPr lang="en-US"/>
        </a:p>
      </dgm:t>
    </dgm:pt>
    <dgm:pt modelId="{98B0F867-0665-4107-B20C-DBF57259EEB7}">
      <dgm:prSet/>
      <dgm:spPr/>
      <dgm:t>
        <a:bodyPr/>
        <a:lstStyle/>
        <a:p>
          <a:r>
            <a:rPr lang="ar-JO"/>
            <a:t>اضطراب ضربات القلب</a:t>
          </a:r>
          <a:endParaRPr lang="en-US"/>
        </a:p>
      </dgm:t>
    </dgm:pt>
    <dgm:pt modelId="{31588BA5-AC9A-44A3-B69B-9B92F2C208CA}" type="parTrans" cxnId="{F3639275-358C-460F-AACA-3AB3B7E5CDD3}">
      <dgm:prSet/>
      <dgm:spPr/>
      <dgm:t>
        <a:bodyPr/>
        <a:lstStyle/>
        <a:p>
          <a:endParaRPr lang="en-US"/>
        </a:p>
      </dgm:t>
    </dgm:pt>
    <dgm:pt modelId="{C855F581-079D-457A-A74B-0AB77E4A3DA6}" type="sibTrans" cxnId="{F3639275-358C-460F-AACA-3AB3B7E5CDD3}">
      <dgm:prSet/>
      <dgm:spPr/>
      <dgm:t>
        <a:bodyPr/>
        <a:lstStyle/>
        <a:p>
          <a:endParaRPr lang="en-US"/>
        </a:p>
      </dgm:t>
    </dgm:pt>
    <dgm:pt modelId="{95BC84C8-E61B-4DFD-A15C-567803E9755D}">
      <dgm:prSet/>
      <dgm:spPr/>
      <dgm:t>
        <a:bodyPr/>
        <a:lstStyle/>
        <a:p>
          <a:r>
            <a:rPr lang="ar-JO"/>
            <a:t>الرعشه</a:t>
          </a:r>
          <a:endParaRPr lang="en-US"/>
        </a:p>
      </dgm:t>
    </dgm:pt>
    <dgm:pt modelId="{4452FE4E-C2F1-457D-A43E-2BBF3FDF2ECF}" type="parTrans" cxnId="{43337D5B-9415-4D8B-A09E-36959FE8CC5A}">
      <dgm:prSet/>
      <dgm:spPr/>
      <dgm:t>
        <a:bodyPr/>
        <a:lstStyle/>
        <a:p>
          <a:endParaRPr lang="en-US"/>
        </a:p>
      </dgm:t>
    </dgm:pt>
    <dgm:pt modelId="{BD61A3BA-01F5-49EB-B228-389838216738}" type="sibTrans" cxnId="{43337D5B-9415-4D8B-A09E-36959FE8CC5A}">
      <dgm:prSet/>
      <dgm:spPr/>
      <dgm:t>
        <a:bodyPr/>
        <a:lstStyle/>
        <a:p>
          <a:endParaRPr lang="en-US"/>
        </a:p>
      </dgm:t>
    </dgm:pt>
    <dgm:pt modelId="{117113EC-C21A-4BB8-8102-2311BBBA7CB8}">
      <dgm:prSet/>
      <dgm:spPr/>
      <dgm:t>
        <a:bodyPr/>
        <a:lstStyle/>
        <a:p>
          <a:r>
            <a:rPr lang="ar-JO"/>
            <a:t>احمار وحكه العينين</a:t>
          </a:r>
          <a:endParaRPr lang="en-US"/>
        </a:p>
      </dgm:t>
    </dgm:pt>
    <dgm:pt modelId="{CD2AE34E-6C9B-49C0-AAB3-85B3D41AB71B}" type="parTrans" cxnId="{024D2F6F-97F8-4F26-AB14-81183CBB4A72}">
      <dgm:prSet/>
      <dgm:spPr/>
      <dgm:t>
        <a:bodyPr/>
        <a:lstStyle/>
        <a:p>
          <a:endParaRPr lang="en-US"/>
        </a:p>
      </dgm:t>
    </dgm:pt>
    <dgm:pt modelId="{4DD7AEDB-60D3-4BAA-BD48-521A959D74C6}" type="sibTrans" cxnId="{024D2F6F-97F8-4F26-AB14-81183CBB4A72}">
      <dgm:prSet/>
      <dgm:spPr/>
      <dgm:t>
        <a:bodyPr/>
        <a:lstStyle/>
        <a:p>
          <a:endParaRPr lang="en-US"/>
        </a:p>
      </dgm:t>
    </dgm:pt>
    <dgm:pt modelId="{5CE9E898-7211-44F7-B02C-D70F4FD3D5D2}">
      <dgm:prSet/>
      <dgm:spPr/>
      <dgm:t>
        <a:bodyPr/>
        <a:lstStyle/>
        <a:p>
          <a:r>
            <a:rPr lang="ar-JO"/>
            <a:t>صداع</a:t>
          </a:r>
          <a:endParaRPr lang="en-US"/>
        </a:p>
      </dgm:t>
    </dgm:pt>
    <dgm:pt modelId="{3938512C-E910-4715-B3D0-518DAE33C4F8}" type="parTrans" cxnId="{8E8F5CAC-9239-4E3F-8929-E6B4E4841E0F}">
      <dgm:prSet/>
      <dgm:spPr/>
      <dgm:t>
        <a:bodyPr/>
        <a:lstStyle/>
        <a:p>
          <a:endParaRPr lang="en-US"/>
        </a:p>
      </dgm:t>
    </dgm:pt>
    <dgm:pt modelId="{A8AF79EF-91AF-47AD-9384-2F986EE29818}" type="sibTrans" cxnId="{8E8F5CAC-9239-4E3F-8929-E6B4E4841E0F}">
      <dgm:prSet/>
      <dgm:spPr/>
      <dgm:t>
        <a:bodyPr/>
        <a:lstStyle/>
        <a:p>
          <a:endParaRPr lang="en-US"/>
        </a:p>
      </dgm:t>
    </dgm:pt>
    <dgm:pt modelId="{6C6AECAB-01D1-46EE-A70C-EE6B06FFC738}">
      <dgm:prSet/>
      <dgm:spPr/>
      <dgm:t>
        <a:bodyPr/>
        <a:lstStyle/>
        <a:p>
          <a:r>
            <a:rPr lang="ar-JO"/>
            <a:t>الكتئاب</a:t>
          </a:r>
          <a:endParaRPr lang="en-US"/>
        </a:p>
      </dgm:t>
    </dgm:pt>
    <dgm:pt modelId="{42A6BB3C-DAE4-4880-A012-C788A2FA9164}" type="parTrans" cxnId="{63F5CC7A-0838-4D3E-BD8B-851693F34479}">
      <dgm:prSet/>
      <dgm:spPr/>
      <dgm:t>
        <a:bodyPr/>
        <a:lstStyle/>
        <a:p>
          <a:endParaRPr lang="en-US"/>
        </a:p>
      </dgm:t>
    </dgm:pt>
    <dgm:pt modelId="{98A5605D-8C2A-4238-AEC5-3ADA788AD54C}" type="sibTrans" cxnId="{63F5CC7A-0838-4D3E-BD8B-851693F34479}">
      <dgm:prSet/>
      <dgm:spPr/>
      <dgm:t>
        <a:bodyPr/>
        <a:lstStyle/>
        <a:p>
          <a:endParaRPr lang="en-US"/>
        </a:p>
      </dgm:t>
    </dgm:pt>
    <dgm:pt modelId="{A61AEC3C-B8C4-4B89-951F-349522FF0332}">
      <dgm:prSet/>
      <dgm:spPr/>
      <dgm:t>
        <a:bodyPr/>
        <a:lstStyle/>
        <a:p>
          <a:r>
            <a:rPr lang="ar-JO"/>
            <a:t>ذهان</a:t>
          </a:r>
          <a:endParaRPr lang="en-US"/>
        </a:p>
      </dgm:t>
    </dgm:pt>
    <dgm:pt modelId="{91841504-65E9-4F53-9FD7-DD8120B943B6}" type="parTrans" cxnId="{715A992A-368B-42C1-952A-1E8594C1231B}">
      <dgm:prSet/>
      <dgm:spPr/>
      <dgm:t>
        <a:bodyPr/>
        <a:lstStyle/>
        <a:p>
          <a:endParaRPr lang="en-US"/>
        </a:p>
      </dgm:t>
    </dgm:pt>
    <dgm:pt modelId="{52608888-1AB6-4519-A988-CD32B4DB3C6A}" type="sibTrans" cxnId="{715A992A-368B-42C1-952A-1E8594C1231B}">
      <dgm:prSet/>
      <dgm:spPr/>
      <dgm:t>
        <a:bodyPr/>
        <a:lstStyle/>
        <a:p>
          <a:endParaRPr lang="en-US"/>
        </a:p>
      </dgm:t>
    </dgm:pt>
    <dgm:pt modelId="{A12288AF-1FF4-4248-9D6B-FF1F8236166A}">
      <dgm:prSet/>
      <dgm:spPr/>
      <dgm:t>
        <a:bodyPr/>
        <a:lstStyle/>
        <a:p>
          <a:r>
            <a:rPr lang="ar-JO"/>
            <a:t>الاشتهاء الشديد</a:t>
          </a:r>
          <a:endParaRPr lang="en-US"/>
        </a:p>
      </dgm:t>
    </dgm:pt>
    <dgm:pt modelId="{0BC50CEA-77D1-464F-812C-1E2060232C70}" type="parTrans" cxnId="{36D20EFE-151E-4BD6-B43D-BB905B77A7EF}">
      <dgm:prSet/>
      <dgm:spPr/>
      <dgm:t>
        <a:bodyPr/>
        <a:lstStyle/>
        <a:p>
          <a:endParaRPr lang="en-US"/>
        </a:p>
      </dgm:t>
    </dgm:pt>
    <dgm:pt modelId="{25149FCA-5978-4D8B-9E84-AD2B22F4FB39}" type="sibTrans" cxnId="{36D20EFE-151E-4BD6-B43D-BB905B77A7EF}">
      <dgm:prSet/>
      <dgm:spPr/>
      <dgm:t>
        <a:bodyPr/>
        <a:lstStyle/>
        <a:p>
          <a:endParaRPr lang="en-US"/>
        </a:p>
      </dgm:t>
    </dgm:pt>
    <dgm:pt modelId="{6F1449AB-4DD3-4566-9EAC-3790143C479D}" type="pres">
      <dgm:prSet presAssocID="{00FFAA81-6BFF-4367-95E2-0DFE64B6742D}" presName="vert0" presStyleCnt="0">
        <dgm:presLayoutVars>
          <dgm:dir/>
          <dgm:animOne val="branch"/>
          <dgm:animLvl val="lvl"/>
        </dgm:presLayoutVars>
      </dgm:prSet>
      <dgm:spPr/>
    </dgm:pt>
    <dgm:pt modelId="{706E45FC-B753-44A2-A622-2CDCAD0336DF}" type="pres">
      <dgm:prSet presAssocID="{48FC75E3-2200-41EF-898D-ED6C6B191F79}" presName="thickLine" presStyleLbl="alignNode1" presStyleIdx="0" presStyleCnt="9"/>
      <dgm:spPr/>
    </dgm:pt>
    <dgm:pt modelId="{9B3F7534-D0AB-4261-B220-9EEFF2536D0F}" type="pres">
      <dgm:prSet presAssocID="{48FC75E3-2200-41EF-898D-ED6C6B191F79}" presName="horz1" presStyleCnt="0"/>
      <dgm:spPr/>
    </dgm:pt>
    <dgm:pt modelId="{7062969C-CB17-4374-811D-6FC18A9BD440}" type="pres">
      <dgm:prSet presAssocID="{48FC75E3-2200-41EF-898D-ED6C6B191F79}" presName="tx1" presStyleLbl="revTx" presStyleIdx="0" presStyleCnt="9"/>
      <dgm:spPr/>
    </dgm:pt>
    <dgm:pt modelId="{474FF8F6-0E6F-4D73-96B7-7C4986CBCCDE}" type="pres">
      <dgm:prSet presAssocID="{48FC75E3-2200-41EF-898D-ED6C6B191F79}" presName="vert1" presStyleCnt="0"/>
      <dgm:spPr/>
    </dgm:pt>
    <dgm:pt modelId="{2B3C3FB5-98F6-4DBC-9806-24FAD5AB5B49}" type="pres">
      <dgm:prSet presAssocID="{5268D808-CDE8-465B-B343-13F7C910ACC1}" presName="thickLine" presStyleLbl="alignNode1" presStyleIdx="1" presStyleCnt="9"/>
      <dgm:spPr/>
    </dgm:pt>
    <dgm:pt modelId="{B09AC5FA-DE98-4AE6-BD5C-744BF09448C4}" type="pres">
      <dgm:prSet presAssocID="{5268D808-CDE8-465B-B343-13F7C910ACC1}" presName="horz1" presStyleCnt="0"/>
      <dgm:spPr/>
    </dgm:pt>
    <dgm:pt modelId="{9D08C871-24D2-48C9-8FA7-D7B0C335A9B6}" type="pres">
      <dgm:prSet presAssocID="{5268D808-CDE8-465B-B343-13F7C910ACC1}" presName="tx1" presStyleLbl="revTx" presStyleIdx="1" presStyleCnt="9"/>
      <dgm:spPr/>
    </dgm:pt>
    <dgm:pt modelId="{A337C9AF-8331-4DC7-A53F-8531DE6A66B8}" type="pres">
      <dgm:prSet presAssocID="{5268D808-CDE8-465B-B343-13F7C910ACC1}" presName="vert1" presStyleCnt="0"/>
      <dgm:spPr/>
    </dgm:pt>
    <dgm:pt modelId="{BCADA895-FAEE-43EA-A0A6-53E82A5BD3BC}" type="pres">
      <dgm:prSet presAssocID="{98B0F867-0665-4107-B20C-DBF57259EEB7}" presName="thickLine" presStyleLbl="alignNode1" presStyleIdx="2" presStyleCnt="9"/>
      <dgm:spPr/>
    </dgm:pt>
    <dgm:pt modelId="{B5988CF3-F378-40C5-ADD3-F28CC8BCDAA3}" type="pres">
      <dgm:prSet presAssocID="{98B0F867-0665-4107-B20C-DBF57259EEB7}" presName="horz1" presStyleCnt="0"/>
      <dgm:spPr/>
    </dgm:pt>
    <dgm:pt modelId="{6D34E6A3-B74F-4A3C-9EC6-6C172009C127}" type="pres">
      <dgm:prSet presAssocID="{98B0F867-0665-4107-B20C-DBF57259EEB7}" presName="tx1" presStyleLbl="revTx" presStyleIdx="2" presStyleCnt="9"/>
      <dgm:spPr/>
    </dgm:pt>
    <dgm:pt modelId="{BB09584F-546C-4A42-80C4-C4658BFC25DB}" type="pres">
      <dgm:prSet presAssocID="{98B0F867-0665-4107-B20C-DBF57259EEB7}" presName="vert1" presStyleCnt="0"/>
      <dgm:spPr/>
    </dgm:pt>
    <dgm:pt modelId="{FBDFD4CA-430E-4B8F-B41B-C59C7721E6C9}" type="pres">
      <dgm:prSet presAssocID="{95BC84C8-E61B-4DFD-A15C-567803E9755D}" presName="thickLine" presStyleLbl="alignNode1" presStyleIdx="3" presStyleCnt="9"/>
      <dgm:spPr/>
    </dgm:pt>
    <dgm:pt modelId="{57D06B6E-68E7-40C9-BD42-7A4A81A202BB}" type="pres">
      <dgm:prSet presAssocID="{95BC84C8-E61B-4DFD-A15C-567803E9755D}" presName="horz1" presStyleCnt="0"/>
      <dgm:spPr/>
    </dgm:pt>
    <dgm:pt modelId="{0B5DCB72-74CC-47E3-9DD0-ED81E22C0136}" type="pres">
      <dgm:prSet presAssocID="{95BC84C8-E61B-4DFD-A15C-567803E9755D}" presName="tx1" presStyleLbl="revTx" presStyleIdx="3" presStyleCnt="9"/>
      <dgm:spPr/>
    </dgm:pt>
    <dgm:pt modelId="{9FA63DEB-53C8-4B03-9C67-A94AB5F9C922}" type="pres">
      <dgm:prSet presAssocID="{95BC84C8-E61B-4DFD-A15C-567803E9755D}" presName="vert1" presStyleCnt="0"/>
      <dgm:spPr/>
    </dgm:pt>
    <dgm:pt modelId="{0F8235DF-70B6-48BC-BD45-53B49EF9A136}" type="pres">
      <dgm:prSet presAssocID="{117113EC-C21A-4BB8-8102-2311BBBA7CB8}" presName="thickLine" presStyleLbl="alignNode1" presStyleIdx="4" presStyleCnt="9"/>
      <dgm:spPr/>
    </dgm:pt>
    <dgm:pt modelId="{4BC2A8C1-FA08-4896-A4A6-6BF7B5222107}" type="pres">
      <dgm:prSet presAssocID="{117113EC-C21A-4BB8-8102-2311BBBA7CB8}" presName="horz1" presStyleCnt="0"/>
      <dgm:spPr/>
    </dgm:pt>
    <dgm:pt modelId="{44EE67AB-3CCA-4DD2-ADA7-60E0ED6F2973}" type="pres">
      <dgm:prSet presAssocID="{117113EC-C21A-4BB8-8102-2311BBBA7CB8}" presName="tx1" presStyleLbl="revTx" presStyleIdx="4" presStyleCnt="9"/>
      <dgm:spPr/>
    </dgm:pt>
    <dgm:pt modelId="{8A672ACB-0027-4E66-9B57-194003E8AA56}" type="pres">
      <dgm:prSet presAssocID="{117113EC-C21A-4BB8-8102-2311BBBA7CB8}" presName="vert1" presStyleCnt="0"/>
      <dgm:spPr/>
    </dgm:pt>
    <dgm:pt modelId="{0B0D06D5-F9BC-44C9-9F04-85C487964BAB}" type="pres">
      <dgm:prSet presAssocID="{5CE9E898-7211-44F7-B02C-D70F4FD3D5D2}" presName="thickLine" presStyleLbl="alignNode1" presStyleIdx="5" presStyleCnt="9"/>
      <dgm:spPr/>
    </dgm:pt>
    <dgm:pt modelId="{04B51245-E5B6-470F-9374-59AFC3880148}" type="pres">
      <dgm:prSet presAssocID="{5CE9E898-7211-44F7-B02C-D70F4FD3D5D2}" presName="horz1" presStyleCnt="0"/>
      <dgm:spPr/>
    </dgm:pt>
    <dgm:pt modelId="{603541DA-C39E-4285-B477-E4F63A2E53DF}" type="pres">
      <dgm:prSet presAssocID="{5CE9E898-7211-44F7-B02C-D70F4FD3D5D2}" presName="tx1" presStyleLbl="revTx" presStyleIdx="5" presStyleCnt="9"/>
      <dgm:spPr/>
    </dgm:pt>
    <dgm:pt modelId="{BF4A2F8D-F6B0-421C-A854-D3A1C08140A3}" type="pres">
      <dgm:prSet presAssocID="{5CE9E898-7211-44F7-B02C-D70F4FD3D5D2}" presName="vert1" presStyleCnt="0"/>
      <dgm:spPr/>
    </dgm:pt>
    <dgm:pt modelId="{55F0A47B-293A-4044-9296-0907D2E1BE17}" type="pres">
      <dgm:prSet presAssocID="{6C6AECAB-01D1-46EE-A70C-EE6B06FFC738}" presName="thickLine" presStyleLbl="alignNode1" presStyleIdx="6" presStyleCnt="9"/>
      <dgm:spPr/>
    </dgm:pt>
    <dgm:pt modelId="{2E0545A7-2C26-465C-A24E-3B434AE8A885}" type="pres">
      <dgm:prSet presAssocID="{6C6AECAB-01D1-46EE-A70C-EE6B06FFC738}" presName="horz1" presStyleCnt="0"/>
      <dgm:spPr/>
    </dgm:pt>
    <dgm:pt modelId="{1C8C1C8B-52FB-4686-AF30-5F0BD9F7295F}" type="pres">
      <dgm:prSet presAssocID="{6C6AECAB-01D1-46EE-A70C-EE6B06FFC738}" presName="tx1" presStyleLbl="revTx" presStyleIdx="6" presStyleCnt="9"/>
      <dgm:spPr/>
    </dgm:pt>
    <dgm:pt modelId="{3A0B066B-A1E1-4F59-BAEC-A2B7EE89233C}" type="pres">
      <dgm:prSet presAssocID="{6C6AECAB-01D1-46EE-A70C-EE6B06FFC738}" presName="vert1" presStyleCnt="0"/>
      <dgm:spPr/>
    </dgm:pt>
    <dgm:pt modelId="{97E08707-51B5-483B-AB31-9EE3F7BCCDC5}" type="pres">
      <dgm:prSet presAssocID="{A61AEC3C-B8C4-4B89-951F-349522FF0332}" presName="thickLine" presStyleLbl="alignNode1" presStyleIdx="7" presStyleCnt="9"/>
      <dgm:spPr/>
    </dgm:pt>
    <dgm:pt modelId="{762C1F2A-639A-4523-9C00-3C755C3CF578}" type="pres">
      <dgm:prSet presAssocID="{A61AEC3C-B8C4-4B89-951F-349522FF0332}" presName="horz1" presStyleCnt="0"/>
      <dgm:spPr/>
    </dgm:pt>
    <dgm:pt modelId="{948CBCFD-A622-4DE8-9CA5-BDE8A5F49174}" type="pres">
      <dgm:prSet presAssocID="{A61AEC3C-B8C4-4B89-951F-349522FF0332}" presName="tx1" presStyleLbl="revTx" presStyleIdx="7" presStyleCnt="9"/>
      <dgm:spPr/>
    </dgm:pt>
    <dgm:pt modelId="{21F2BF19-72E0-49FB-B6EA-A65883B30F37}" type="pres">
      <dgm:prSet presAssocID="{A61AEC3C-B8C4-4B89-951F-349522FF0332}" presName="vert1" presStyleCnt="0"/>
      <dgm:spPr/>
    </dgm:pt>
    <dgm:pt modelId="{E1DB66F0-1B5C-4CBE-8CAE-86A1F0B7382C}" type="pres">
      <dgm:prSet presAssocID="{A12288AF-1FF4-4248-9D6B-FF1F8236166A}" presName="thickLine" presStyleLbl="alignNode1" presStyleIdx="8" presStyleCnt="9"/>
      <dgm:spPr/>
    </dgm:pt>
    <dgm:pt modelId="{5841777F-B335-40B0-B410-39AE56CF1EDB}" type="pres">
      <dgm:prSet presAssocID="{A12288AF-1FF4-4248-9D6B-FF1F8236166A}" presName="horz1" presStyleCnt="0"/>
      <dgm:spPr/>
    </dgm:pt>
    <dgm:pt modelId="{6774EC00-0832-484C-8B49-14BF7360E002}" type="pres">
      <dgm:prSet presAssocID="{A12288AF-1FF4-4248-9D6B-FF1F8236166A}" presName="tx1" presStyleLbl="revTx" presStyleIdx="8" presStyleCnt="9"/>
      <dgm:spPr/>
    </dgm:pt>
    <dgm:pt modelId="{F1316D1E-147D-4D8E-8959-47A7EC20BA49}" type="pres">
      <dgm:prSet presAssocID="{A12288AF-1FF4-4248-9D6B-FF1F8236166A}" presName="vert1" presStyleCnt="0"/>
      <dgm:spPr/>
    </dgm:pt>
  </dgm:ptLst>
  <dgm:cxnLst>
    <dgm:cxn modelId="{43D95503-C5FF-4F16-86BE-74C9240A5D7C}" type="presOf" srcId="{48FC75E3-2200-41EF-898D-ED6C6B191F79}" destId="{7062969C-CB17-4374-811D-6FC18A9BD440}" srcOrd="0" destOrd="0" presId="urn:microsoft.com/office/officeart/2008/layout/LinedList"/>
    <dgm:cxn modelId="{B8911909-9EB9-4C56-8BC0-66966BAA9CE1}" type="presOf" srcId="{98B0F867-0665-4107-B20C-DBF57259EEB7}" destId="{6D34E6A3-B74F-4A3C-9EC6-6C172009C127}" srcOrd="0" destOrd="0" presId="urn:microsoft.com/office/officeart/2008/layout/LinedList"/>
    <dgm:cxn modelId="{E2E3A509-8A17-4BD0-AC2B-201BF915FF9F}" type="presOf" srcId="{A12288AF-1FF4-4248-9D6B-FF1F8236166A}" destId="{6774EC00-0832-484C-8B49-14BF7360E002}" srcOrd="0" destOrd="0" presId="urn:microsoft.com/office/officeart/2008/layout/LinedList"/>
    <dgm:cxn modelId="{FB275115-DC36-4747-9CCD-87E0A31964E6}" type="presOf" srcId="{00FFAA81-6BFF-4367-95E2-0DFE64B6742D}" destId="{6F1449AB-4DD3-4566-9EAC-3790143C479D}" srcOrd="0" destOrd="0" presId="urn:microsoft.com/office/officeart/2008/layout/LinedList"/>
    <dgm:cxn modelId="{715A992A-368B-42C1-952A-1E8594C1231B}" srcId="{00FFAA81-6BFF-4367-95E2-0DFE64B6742D}" destId="{A61AEC3C-B8C4-4B89-951F-349522FF0332}" srcOrd="7" destOrd="0" parTransId="{91841504-65E9-4F53-9FD7-DD8120B943B6}" sibTransId="{52608888-1AB6-4519-A988-CD32B4DB3C6A}"/>
    <dgm:cxn modelId="{F68C762F-7DB1-46AD-AF31-F074F0823BA0}" srcId="{00FFAA81-6BFF-4367-95E2-0DFE64B6742D}" destId="{48FC75E3-2200-41EF-898D-ED6C6B191F79}" srcOrd="0" destOrd="0" parTransId="{EBBAEF08-CAD5-49EB-BF07-A815B1E51261}" sibTransId="{F88AEA74-9902-4178-9057-8AAED319F904}"/>
    <dgm:cxn modelId="{43337D5B-9415-4D8B-A09E-36959FE8CC5A}" srcId="{00FFAA81-6BFF-4367-95E2-0DFE64B6742D}" destId="{95BC84C8-E61B-4DFD-A15C-567803E9755D}" srcOrd="3" destOrd="0" parTransId="{4452FE4E-C2F1-457D-A43E-2BBF3FDF2ECF}" sibTransId="{BD61A3BA-01F5-49EB-B228-389838216738}"/>
    <dgm:cxn modelId="{2B75625D-CF42-4C4A-AD7A-DFC34BC17B28}" type="presOf" srcId="{117113EC-C21A-4BB8-8102-2311BBBA7CB8}" destId="{44EE67AB-3CCA-4DD2-ADA7-60E0ED6F2973}" srcOrd="0" destOrd="0" presId="urn:microsoft.com/office/officeart/2008/layout/LinedList"/>
    <dgm:cxn modelId="{E46ACD49-AF22-4325-9D12-23D4B6E8D242}" type="presOf" srcId="{A61AEC3C-B8C4-4B89-951F-349522FF0332}" destId="{948CBCFD-A622-4DE8-9CA5-BDE8A5F49174}" srcOrd="0" destOrd="0" presId="urn:microsoft.com/office/officeart/2008/layout/LinedList"/>
    <dgm:cxn modelId="{7EE4524B-0D1B-4346-B6CE-D9E7ED7B59CE}" type="presOf" srcId="{6C6AECAB-01D1-46EE-A70C-EE6B06FFC738}" destId="{1C8C1C8B-52FB-4686-AF30-5F0BD9F7295F}" srcOrd="0" destOrd="0" presId="urn:microsoft.com/office/officeart/2008/layout/LinedList"/>
    <dgm:cxn modelId="{024D2F6F-97F8-4F26-AB14-81183CBB4A72}" srcId="{00FFAA81-6BFF-4367-95E2-0DFE64B6742D}" destId="{117113EC-C21A-4BB8-8102-2311BBBA7CB8}" srcOrd="4" destOrd="0" parTransId="{CD2AE34E-6C9B-49C0-AAB3-85B3D41AB71B}" sibTransId="{4DD7AEDB-60D3-4BAA-BD48-521A959D74C6}"/>
    <dgm:cxn modelId="{F3639275-358C-460F-AACA-3AB3B7E5CDD3}" srcId="{00FFAA81-6BFF-4367-95E2-0DFE64B6742D}" destId="{98B0F867-0665-4107-B20C-DBF57259EEB7}" srcOrd="2" destOrd="0" parTransId="{31588BA5-AC9A-44A3-B69B-9B92F2C208CA}" sibTransId="{C855F581-079D-457A-A74B-0AB77E4A3DA6}"/>
    <dgm:cxn modelId="{63F5CC7A-0838-4D3E-BD8B-851693F34479}" srcId="{00FFAA81-6BFF-4367-95E2-0DFE64B6742D}" destId="{6C6AECAB-01D1-46EE-A70C-EE6B06FFC738}" srcOrd="6" destOrd="0" parTransId="{42A6BB3C-DAE4-4880-A012-C788A2FA9164}" sibTransId="{98A5605D-8C2A-4238-AEC5-3ADA788AD54C}"/>
    <dgm:cxn modelId="{F9EFBB94-3013-4288-B4E1-5F3EDCE7EAA7}" type="presOf" srcId="{5CE9E898-7211-44F7-B02C-D70F4FD3D5D2}" destId="{603541DA-C39E-4285-B477-E4F63A2E53DF}" srcOrd="0" destOrd="0" presId="urn:microsoft.com/office/officeart/2008/layout/LinedList"/>
    <dgm:cxn modelId="{8E8F5CAC-9239-4E3F-8929-E6B4E4841E0F}" srcId="{00FFAA81-6BFF-4367-95E2-0DFE64B6742D}" destId="{5CE9E898-7211-44F7-B02C-D70F4FD3D5D2}" srcOrd="5" destOrd="0" parTransId="{3938512C-E910-4715-B3D0-518DAE33C4F8}" sibTransId="{A8AF79EF-91AF-47AD-9384-2F986EE29818}"/>
    <dgm:cxn modelId="{5690D6B1-621C-4899-8695-376401504C3A}" type="presOf" srcId="{5268D808-CDE8-465B-B343-13F7C910ACC1}" destId="{9D08C871-24D2-48C9-8FA7-D7B0C335A9B6}" srcOrd="0" destOrd="0" presId="urn:microsoft.com/office/officeart/2008/layout/LinedList"/>
    <dgm:cxn modelId="{F621F6DC-DF6E-4837-BAAE-E1F8D27A1F2E}" type="presOf" srcId="{95BC84C8-E61B-4DFD-A15C-567803E9755D}" destId="{0B5DCB72-74CC-47E3-9DD0-ED81E22C0136}" srcOrd="0" destOrd="0" presId="urn:microsoft.com/office/officeart/2008/layout/LinedList"/>
    <dgm:cxn modelId="{3D7223EA-BDCF-4C8D-9083-18679578DA9C}" srcId="{00FFAA81-6BFF-4367-95E2-0DFE64B6742D}" destId="{5268D808-CDE8-465B-B343-13F7C910ACC1}" srcOrd="1" destOrd="0" parTransId="{51E266C6-B881-4FC6-BD2C-0EDEAC5413BE}" sibTransId="{2C574F44-8944-4203-9AB9-91824D934E03}"/>
    <dgm:cxn modelId="{36D20EFE-151E-4BD6-B43D-BB905B77A7EF}" srcId="{00FFAA81-6BFF-4367-95E2-0DFE64B6742D}" destId="{A12288AF-1FF4-4248-9D6B-FF1F8236166A}" srcOrd="8" destOrd="0" parTransId="{0BC50CEA-77D1-464F-812C-1E2060232C70}" sibTransId="{25149FCA-5978-4D8B-9E84-AD2B22F4FB39}"/>
    <dgm:cxn modelId="{A863E777-0ED1-4D0A-8D75-460F33F17426}" type="presParOf" srcId="{6F1449AB-4DD3-4566-9EAC-3790143C479D}" destId="{706E45FC-B753-44A2-A622-2CDCAD0336DF}" srcOrd="0" destOrd="0" presId="urn:microsoft.com/office/officeart/2008/layout/LinedList"/>
    <dgm:cxn modelId="{481E96E4-228B-4BE3-8D1E-F6D7EC0D91D7}" type="presParOf" srcId="{6F1449AB-4DD3-4566-9EAC-3790143C479D}" destId="{9B3F7534-D0AB-4261-B220-9EEFF2536D0F}" srcOrd="1" destOrd="0" presId="urn:microsoft.com/office/officeart/2008/layout/LinedList"/>
    <dgm:cxn modelId="{B25814FA-B200-41F3-A76F-CB21DE119505}" type="presParOf" srcId="{9B3F7534-D0AB-4261-B220-9EEFF2536D0F}" destId="{7062969C-CB17-4374-811D-6FC18A9BD440}" srcOrd="0" destOrd="0" presId="urn:microsoft.com/office/officeart/2008/layout/LinedList"/>
    <dgm:cxn modelId="{F72B05BD-5270-425B-8E9A-19E788ED29BB}" type="presParOf" srcId="{9B3F7534-D0AB-4261-B220-9EEFF2536D0F}" destId="{474FF8F6-0E6F-4D73-96B7-7C4986CBCCDE}" srcOrd="1" destOrd="0" presId="urn:microsoft.com/office/officeart/2008/layout/LinedList"/>
    <dgm:cxn modelId="{F8C257AF-75C2-4CE2-AD3E-E9F003A7BE33}" type="presParOf" srcId="{6F1449AB-4DD3-4566-9EAC-3790143C479D}" destId="{2B3C3FB5-98F6-4DBC-9806-24FAD5AB5B49}" srcOrd="2" destOrd="0" presId="urn:microsoft.com/office/officeart/2008/layout/LinedList"/>
    <dgm:cxn modelId="{A39B070E-8D96-4513-9E2A-BA02A4B63870}" type="presParOf" srcId="{6F1449AB-4DD3-4566-9EAC-3790143C479D}" destId="{B09AC5FA-DE98-4AE6-BD5C-744BF09448C4}" srcOrd="3" destOrd="0" presId="urn:microsoft.com/office/officeart/2008/layout/LinedList"/>
    <dgm:cxn modelId="{C763213A-4CF5-4F3A-B3E9-08F19A5BB61C}" type="presParOf" srcId="{B09AC5FA-DE98-4AE6-BD5C-744BF09448C4}" destId="{9D08C871-24D2-48C9-8FA7-D7B0C335A9B6}" srcOrd="0" destOrd="0" presId="urn:microsoft.com/office/officeart/2008/layout/LinedList"/>
    <dgm:cxn modelId="{3B9080E4-1A08-46B6-A983-31A858AC63BE}" type="presParOf" srcId="{B09AC5FA-DE98-4AE6-BD5C-744BF09448C4}" destId="{A337C9AF-8331-4DC7-A53F-8531DE6A66B8}" srcOrd="1" destOrd="0" presId="urn:microsoft.com/office/officeart/2008/layout/LinedList"/>
    <dgm:cxn modelId="{61470DC3-D6A6-484A-86B8-B808C1374595}" type="presParOf" srcId="{6F1449AB-4DD3-4566-9EAC-3790143C479D}" destId="{BCADA895-FAEE-43EA-A0A6-53E82A5BD3BC}" srcOrd="4" destOrd="0" presId="urn:microsoft.com/office/officeart/2008/layout/LinedList"/>
    <dgm:cxn modelId="{BE6241EE-10EE-4217-A818-DF78E57F2D28}" type="presParOf" srcId="{6F1449AB-4DD3-4566-9EAC-3790143C479D}" destId="{B5988CF3-F378-40C5-ADD3-F28CC8BCDAA3}" srcOrd="5" destOrd="0" presId="urn:microsoft.com/office/officeart/2008/layout/LinedList"/>
    <dgm:cxn modelId="{C1A8F524-26CB-4F21-83D0-A3E9A8035199}" type="presParOf" srcId="{B5988CF3-F378-40C5-ADD3-F28CC8BCDAA3}" destId="{6D34E6A3-B74F-4A3C-9EC6-6C172009C127}" srcOrd="0" destOrd="0" presId="urn:microsoft.com/office/officeart/2008/layout/LinedList"/>
    <dgm:cxn modelId="{DA948BD4-0B9A-4C52-88E3-1AD8FBF83743}" type="presParOf" srcId="{B5988CF3-F378-40C5-ADD3-F28CC8BCDAA3}" destId="{BB09584F-546C-4A42-80C4-C4658BFC25DB}" srcOrd="1" destOrd="0" presId="urn:microsoft.com/office/officeart/2008/layout/LinedList"/>
    <dgm:cxn modelId="{878987C1-5BF6-49A7-84B8-37BE6BDA0777}" type="presParOf" srcId="{6F1449AB-4DD3-4566-9EAC-3790143C479D}" destId="{FBDFD4CA-430E-4B8F-B41B-C59C7721E6C9}" srcOrd="6" destOrd="0" presId="urn:microsoft.com/office/officeart/2008/layout/LinedList"/>
    <dgm:cxn modelId="{D7A0D3E0-4C65-4609-AC8A-1454A2A9790F}" type="presParOf" srcId="{6F1449AB-4DD3-4566-9EAC-3790143C479D}" destId="{57D06B6E-68E7-40C9-BD42-7A4A81A202BB}" srcOrd="7" destOrd="0" presId="urn:microsoft.com/office/officeart/2008/layout/LinedList"/>
    <dgm:cxn modelId="{92B6AFD4-C6FD-488C-8F96-4A92156097EC}" type="presParOf" srcId="{57D06B6E-68E7-40C9-BD42-7A4A81A202BB}" destId="{0B5DCB72-74CC-47E3-9DD0-ED81E22C0136}" srcOrd="0" destOrd="0" presId="urn:microsoft.com/office/officeart/2008/layout/LinedList"/>
    <dgm:cxn modelId="{8BDC03A5-B135-4DD9-8F5F-AFB7754D571F}" type="presParOf" srcId="{57D06B6E-68E7-40C9-BD42-7A4A81A202BB}" destId="{9FA63DEB-53C8-4B03-9C67-A94AB5F9C922}" srcOrd="1" destOrd="0" presId="urn:microsoft.com/office/officeart/2008/layout/LinedList"/>
    <dgm:cxn modelId="{CCCEC595-5E31-4853-8740-3551B4AC3F88}" type="presParOf" srcId="{6F1449AB-4DD3-4566-9EAC-3790143C479D}" destId="{0F8235DF-70B6-48BC-BD45-53B49EF9A136}" srcOrd="8" destOrd="0" presId="urn:microsoft.com/office/officeart/2008/layout/LinedList"/>
    <dgm:cxn modelId="{6CD459D2-9C2A-49B3-98CE-535394E751F4}" type="presParOf" srcId="{6F1449AB-4DD3-4566-9EAC-3790143C479D}" destId="{4BC2A8C1-FA08-4896-A4A6-6BF7B5222107}" srcOrd="9" destOrd="0" presId="urn:microsoft.com/office/officeart/2008/layout/LinedList"/>
    <dgm:cxn modelId="{381278CA-56B6-4ACB-B178-01ADFAEF7C03}" type="presParOf" srcId="{4BC2A8C1-FA08-4896-A4A6-6BF7B5222107}" destId="{44EE67AB-3CCA-4DD2-ADA7-60E0ED6F2973}" srcOrd="0" destOrd="0" presId="urn:microsoft.com/office/officeart/2008/layout/LinedList"/>
    <dgm:cxn modelId="{E757BE5A-D1E6-4649-881C-11440F806E12}" type="presParOf" srcId="{4BC2A8C1-FA08-4896-A4A6-6BF7B5222107}" destId="{8A672ACB-0027-4E66-9B57-194003E8AA56}" srcOrd="1" destOrd="0" presId="urn:microsoft.com/office/officeart/2008/layout/LinedList"/>
    <dgm:cxn modelId="{31277023-11D8-47C3-BCAC-62EE1ACA20CF}" type="presParOf" srcId="{6F1449AB-4DD3-4566-9EAC-3790143C479D}" destId="{0B0D06D5-F9BC-44C9-9F04-85C487964BAB}" srcOrd="10" destOrd="0" presId="urn:microsoft.com/office/officeart/2008/layout/LinedList"/>
    <dgm:cxn modelId="{D29DFB6B-8E31-4575-8061-9595C694F601}" type="presParOf" srcId="{6F1449AB-4DD3-4566-9EAC-3790143C479D}" destId="{04B51245-E5B6-470F-9374-59AFC3880148}" srcOrd="11" destOrd="0" presId="urn:microsoft.com/office/officeart/2008/layout/LinedList"/>
    <dgm:cxn modelId="{383AE1FF-3CD0-40F7-B8F6-B22BAF19CACB}" type="presParOf" srcId="{04B51245-E5B6-470F-9374-59AFC3880148}" destId="{603541DA-C39E-4285-B477-E4F63A2E53DF}" srcOrd="0" destOrd="0" presId="urn:microsoft.com/office/officeart/2008/layout/LinedList"/>
    <dgm:cxn modelId="{E2DCB098-E55F-4BB3-88B4-E6ABE04E3906}" type="presParOf" srcId="{04B51245-E5B6-470F-9374-59AFC3880148}" destId="{BF4A2F8D-F6B0-421C-A854-D3A1C08140A3}" srcOrd="1" destOrd="0" presId="urn:microsoft.com/office/officeart/2008/layout/LinedList"/>
    <dgm:cxn modelId="{C2B103ED-14A0-4315-82E1-29C350E2A888}" type="presParOf" srcId="{6F1449AB-4DD3-4566-9EAC-3790143C479D}" destId="{55F0A47B-293A-4044-9296-0907D2E1BE17}" srcOrd="12" destOrd="0" presId="urn:microsoft.com/office/officeart/2008/layout/LinedList"/>
    <dgm:cxn modelId="{088A9DB5-A82C-4AEE-B697-A9BECD601BF1}" type="presParOf" srcId="{6F1449AB-4DD3-4566-9EAC-3790143C479D}" destId="{2E0545A7-2C26-465C-A24E-3B434AE8A885}" srcOrd="13" destOrd="0" presId="urn:microsoft.com/office/officeart/2008/layout/LinedList"/>
    <dgm:cxn modelId="{EA41A7F8-4AD7-47CB-96BD-616526028432}" type="presParOf" srcId="{2E0545A7-2C26-465C-A24E-3B434AE8A885}" destId="{1C8C1C8B-52FB-4686-AF30-5F0BD9F7295F}" srcOrd="0" destOrd="0" presId="urn:microsoft.com/office/officeart/2008/layout/LinedList"/>
    <dgm:cxn modelId="{55E727C3-F478-4FE2-8D2C-B645E426397B}" type="presParOf" srcId="{2E0545A7-2C26-465C-A24E-3B434AE8A885}" destId="{3A0B066B-A1E1-4F59-BAEC-A2B7EE89233C}" srcOrd="1" destOrd="0" presId="urn:microsoft.com/office/officeart/2008/layout/LinedList"/>
    <dgm:cxn modelId="{B7B180CD-53C4-45CF-8AA5-770DCB8B20C3}" type="presParOf" srcId="{6F1449AB-4DD3-4566-9EAC-3790143C479D}" destId="{97E08707-51B5-483B-AB31-9EE3F7BCCDC5}" srcOrd="14" destOrd="0" presId="urn:microsoft.com/office/officeart/2008/layout/LinedList"/>
    <dgm:cxn modelId="{1FD93099-37DE-4538-9971-357179427540}" type="presParOf" srcId="{6F1449AB-4DD3-4566-9EAC-3790143C479D}" destId="{762C1F2A-639A-4523-9C00-3C755C3CF578}" srcOrd="15" destOrd="0" presId="urn:microsoft.com/office/officeart/2008/layout/LinedList"/>
    <dgm:cxn modelId="{16121A7F-3C9D-446F-A031-315B12D2BCFF}" type="presParOf" srcId="{762C1F2A-639A-4523-9C00-3C755C3CF578}" destId="{948CBCFD-A622-4DE8-9CA5-BDE8A5F49174}" srcOrd="0" destOrd="0" presId="urn:microsoft.com/office/officeart/2008/layout/LinedList"/>
    <dgm:cxn modelId="{C12C17FC-2FB7-4F44-A03E-74343C6381AE}" type="presParOf" srcId="{762C1F2A-639A-4523-9C00-3C755C3CF578}" destId="{21F2BF19-72E0-49FB-B6EA-A65883B30F37}" srcOrd="1" destOrd="0" presId="urn:microsoft.com/office/officeart/2008/layout/LinedList"/>
    <dgm:cxn modelId="{579D10F4-9283-4EB2-90B4-0F28AAD82636}" type="presParOf" srcId="{6F1449AB-4DD3-4566-9EAC-3790143C479D}" destId="{E1DB66F0-1B5C-4CBE-8CAE-86A1F0B7382C}" srcOrd="16" destOrd="0" presId="urn:microsoft.com/office/officeart/2008/layout/LinedList"/>
    <dgm:cxn modelId="{033260AC-D78C-442F-A4E3-12D339D69E42}" type="presParOf" srcId="{6F1449AB-4DD3-4566-9EAC-3790143C479D}" destId="{5841777F-B335-40B0-B410-39AE56CF1EDB}" srcOrd="17" destOrd="0" presId="urn:microsoft.com/office/officeart/2008/layout/LinedList"/>
    <dgm:cxn modelId="{FF349390-1CB2-4590-8E1A-7483F9197836}" type="presParOf" srcId="{5841777F-B335-40B0-B410-39AE56CF1EDB}" destId="{6774EC00-0832-484C-8B49-14BF7360E002}" srcOrd="0" destOrd="0" presId="urn:microsoft.com/office/officeart/2008/layout/LinedList"/>
    <dgm:cxn modelId="{F0250729-0C33-4208-91C3-9B30C624C604}" type="presParOf" srcId="{5841777F-B335-40B0-B410-39AE56CF1EDB}" destId="{F1316D1E-147D-4D8E-8959-47A7EC20BA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D72386-A35F-4687-AA18-C8B60B1E64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ADCACE-1D2B-441F-9457-BD7BAC85E07D}">
      <dgm:prSet/>
      <dgm:spPr/>
      <dgm:t>
        <a:bodyPr/>
        <a:lstStyle/>
        <a:p>
          <a:r>
            <a:rPr lang="ar-JO"/>
            <a:t>علاج داخلي ثم خارجي</a:t>
          </a:r>
          <a:endParaRPr lang="en-US"/>
        </a:p>
      </dgm:t>
    </dgm:pt>
    <dgm:pt modelId="{7DA21937-971E-4A7F-8B41-616DCA45E597}" type="parTrans" cxnId="{B38368B9-3D98-4863-87D9-896A2C041CD6}">
      <dgm:prSet/>
      <dgm:spPr/>
      <dgm:t>
        <a:bodyPr/>
        <a:lstStyle/>
        <a:p>
          <a:endParaRPr lang="en-US"/>
        </a:p>
      </dgm:t>
    </dgm:pt>
    <dgm:pt modelId="{467856C5-4DF1-4773-83A0-D11DAF2E94D0}" type="sibTrans" cxnId="{B38368B9-3D98-4863-87D9-896A2C041CD6}">
      <dgm:prSet/>
      <dgm:spPr/>
      <dgm:t>
        <a:bodyPr/>
        <a:lstStyle/>
        <a:p>
          <a:endParaRPr lang="en-US"/>
        </a:p>
      </dgm:t>
    </dgm:pt>
    <dgm:pt modelId="{C17C796C-3A60-426E-A6DC-92274D453C9C}">
      <dgm:prSet/>
      <dgm:spPr/>
      <dgm:t>
        <a:bodyPr/>
        <a:lstStyle/>
        <a:p>
          <a:r>
            <a:rPr lang="ar-JO"/>
            <a:t>علاج دوائي</a:t>
          </a:r>
          <a:endParaRPr lang="en-US"/>
        </a:p>
      </dgm:t>
    </dgm:pt>
    <dgm:pt modelId="{838C359E-E683-4670-B68F-119FD7561E49}" type="parTrans" cxnId="{658BBF48-AFD2-4CB5-B1F7-E6ACF84B3E4D}">
      <dgm:prSet/>
      <dgm:spPr/>
      <dgm:t>
        <a:bodyPr/>
        <a:lstStyle/>
        <a:p>
          <a:endParaRPr lang="en-US"/>
        </a:p>
      </dgm:t>
    </dgm:pt>
    <dgm:pt modelId="{1CD8D92F-4E56-494F-94E1-DB338A089563}" type="sibTrans" cxnId="{658BBF48-AFD2-4CB5-B1F7-E6ACF84B3E4D}">
      <dgm:prSet/>
      <dgm:spPr/>
      <dgm:t>
        <a:bodyPr/>
        <a:lstStyle/>
        <a:p>
          <a:endParaRPr lang="en-US"/>
        </a:p>
      </dgm:t>
    </dgm:pt>
    <dgm:pt modelId="{EE1F0384-BB36-4049-8133-C8371F870B99}">
      <dgm:prSet/>
      <dgm:spPr/>
      <dgm:t>
        <a:bodyPr/>
        <a:lstStyle/>
        <a:p>
          <a:r>
            <a:rPr lang="ar-JO"/>
            <a:t>علاج نفسي فردي وجماعي</a:t>
          </a:r>
          <a:endParaRPr lang="en-US"/>
        </a:p>
      </dgm:t>
    </dgm:pt>
    <dgm:pt modelId="{B92E1712-079E-4FF2-B1C4-4AC2C3D1F395}" type="parTrans" cxnId="{808262EB-ACC0-4B2C-8C23-71C47282AAA1}">
      <dgm:prSet/>
      <dgm:spPr/>
      <dgm:t>
        <a:bodyPr/>
        <a:lstStyle/>
        <a:p>
          <a:endParaRPr lang="en-US"/>
        </a:p>
      </dgm:t>
    </dgm:pt>
    <dgm:pt modelId="{E1A6F296-66CE-420A-8413-83B9CBAEDCEC}" type="sibTrans" cxnId="{808262EB-ACC0-4B2C-8C23-71C47282AAA1}">
      <dgm:prSet/>
      <dgm:spPr/>
      <dgm:t>
        <a:bodyPr/>
        <a:lstStyle/>
        <a:p>
          <a:endParaRPr lang="en-US"/>
        </a:p>
      </dgm:t>
    </dgm:pt>
    <dgm:pt modelId="{C5FA3995-3EAC-4E19-9EE3-8FFC7D47DE30}" type="pres">
      <dgm:prSet presAssocID="{13D72386-A35F-4687-AA18-C8B60B1E6448}" presName="linear" presStyleCnt="0">
        <dgm:presLayoutVars>
          <dgm:animLvl val="lvl"/>
          <dgm:resizeHandles val="exact"/>
        </dgm:presLayoutVars>
      </dgm:prSet>
      <dgm:spPr/>
    </dgm:pt>
    <dgm:pt modelId="{500E30FE-6909-416D-BBA0-EECE9EBA45DB}" type="pres">
      <dgm:prSet presAssocID="{9DADCACE-1D2B-441F-9457-BD7BAC85E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13D476-016F-4007-A9B5-D6FCBB9F9581}" type="pres">
      <dgm:prSet presAssocID="{467856C5-4DF1-4773-83A0-D11DAF2E94D0}" presName="spacer" presStyleCnt="0"/>
      <dgm:spPr/>
    </dgm:pt>
    <dgm:pt modelId="{D733D3D1-96C3-4BA0-B02C-41B5C2493BDD}" type="pres">
      <dgm:prSet presAssocID="{C17C796C-3A60-426E-A6DC-92274D453C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8E0DAB-F11C-4386-924F-ABE0E2759796}" type="pres">
      <dgm:prSet presAssocID="{1CD8D92F-4E56-494F-94E1-DB338A089563}" presName="spacer" presStyleCnt="0"/>
      <dgm:spPr/>
    </dgm:pt>
    <dgm:pt modelId="{21EAA71E-6C98-4E45-864E-F391915A6F68}" type="pres">
      <dgm:prSet presAssocID="{EE1F0384-BB36-4049-8133-C8371F870B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8BBF48-AFD2-4CB5-B1F7-E6ACF84B3E4D}" srcId="{13D72386-A35F-4687-AA18-C8B60B1E6448}" destId="{C17C796C-3A60-426E-A6DC-92274D453C9C}" srcOrd="1" destOrd="0" parTransId="{838C359E-E683-4670-B68F-119FD7561E49}" sibTransId="{1CD8D92F-4E56-494F-94E1-DB338A089563}"/>
    <dgm:cxn modelId="{A680907E-4522-4E50-A76F-3F662BC1025B}" type="presOf" srcId="{C17C796C-3A60-426E-A6DC-92274D453C9C}" destId="{D733D3D1-96C3-4BA0-B02C-41B5C2493BDD}" srcOrd="0" destOrd="0" presId="urn:microsoft.com/office/officeart/2005/8/layout/vList2"/>
    <dgm:cxn modelId="{35D701AC-837A-4112-957C-08E73E8CB495}" type="presOf" srcId="{9DADCACE-1D2B-441F-9457-BD7BAC85E07D}" destId="{500E30FE-6909-416D-BBA0-EECE9EBA45DB}" srcOrd="0" destOrd="0" presId="urn:microsoft.com/office/officeart/2005/8/layout/vList2"/>
    <dgm:cxn modelId="{B38368B9-3D98-4863-87D9-896A2C041CD6}" srcId="{13D72386-A35F-4687-AA18-C8B60B1E6448}" destId="{9DADCACE-1D2B-441F-9457-BD7BAC85E07D}" srcOrd="0" destOrd="0" parTransId="{7DA21937-971E-4A7F-8B41-616DCA45E597}" sibTransId="{467856C5-4DF1-4773-83A0-D11DAF2E94D0}"/>
    <dgm:cxn modelId="{6BA3F8EA-3521-4A20-A6D5-B9E30C208688}" type="presOf" srcId="{13D72386-A35F-4687-AA18-C8B60B1E6448}" destId="{C5FA3995-3EAC-4E19-9EE3-8FFC7D47DE30}" srcOrd="0" destOrd="0" presId="urn:microsoft.com/office/officeart/2005/8/layout/vList2"/>
    <dgm:cxn modelId="{808262EB-ACC0-4B2C-8C23-71C47282AAA1}" srcId="{13D72386-A35F-4687-AA18-C8B60B1E6448}" destId="{EE1F0384-BB36-4049-8133-C8371F870B99}" srcOrd="2" destOrd="0" parTransId="{B92E1712-079E-4FF2-B1C4-4AC2C3D1F395}" sibTransId="{E1A6F296-66CE-420A-8413-83B9CBAEDCEC}"/>
    <dgm:cxn modelId="{4E2EADEF-062C-4098-87D3-91E7DA9BA063}" type="presOf" srcId="{EE1F0384-BB36-4049-8133-C8371F870B99}" destId="{21EAA71E-6C98-4E45-864E-F391915A6F68}" srcOrd="0" destOrd="0" presId="urn:microsoft.com/office/officeart/2005/8/layout/vList2"/>
    <dgm:cxn modelId="{3183DC4D-B2E4-4062-9423-53301CE466C3}" type="presParOf" srcId="{C5FA3995-3EAC-4E19-9EE3-8FFC7D47DE30}" destId="{500E30FE-6909-416D-BBA0-EECE9EBA45DB}" srcOrd="0" destOrd="0" presId="urn:microsoft.com/office/officeart/2005/8/layout/vList2"/>
    <dgm:cxn modelId="{0E0F0973-00CF-4917-8902-34C3F02386A2}" type="presParOf" srcId="{C5FA3995-3EAC-4E19-9EE3-8FFC7D47DE30}" destId="{A213D476-016F-4007-A9B5-D6FCBB9F9581}" srcOrd="1" destOrd="0" presId="urn:microsoft.com/office/officeart/2005/8/layout/vList2"/>
    <dgm:cxn modelId="{2A7D9C93-B5CE-4676-98FA-07B370A47126}" type="presParOf" srcId="{C5FA3995-3EAC-4E19-9EE3-8FFC7D47DE30}" destId="{D733D3D1-96C3-4BA0-B02C-41B5C2493BDD}" srcOrd="2" destOrd="0" presId="urn:microsoft.com/office/officeart/2005/8/layout/vList2"/>
    <dgm:cxn modelId="{8AF191D0-00E1-44DC-B23C-DD389591E9E5}" type="presParOf" srcId="{C5FA3995-3EAC-4E19-9EE3-8FFC7D47DE30}" destId="{048E0DAB-F11C-4386-924F-ABE0E2759796}" srcOrd="3" destOrd="0" presId="urn:microsoft.com/office/officeart/2005/8/layout/vList2"/>
    <dgm:cxn modelId="{955F19FA-CAF6-47F8-A045-58B00358F295}" type="presParOf" srcId="{C5FA3995-3EAC-4E19-9EE3-8FFC7D47DE30}" destId="{21EAA71E-6C98-4E45-864E-F391915A6F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29CC2-92A4-4126-B373-026BA09F2260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7B00A-036B-4CC7-B94F-41E79DD701B4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500" kern="1200"/>
            <a:t>الانتاج السنوي 500 طن متري</a:t>
          </a:r>
          <a:endParaRPr lang="en-US" sz="3500" kern="1200"/>
        </a:p>
      </dsp:txBody>
      <dsp:txXfrm>
        <a:off x="378614" y="886531"/>
        <a:ext cx="2810360" cy="1744948"/>
      </dsp:txXfrm>
    </dsp:sp>
    <dsp:sp modelId="{436F7EBC-9143-4CAD-B590-9010D921CEEC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9C81-7004-4D92-8D05-43CAD05D543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500" kern="1200"/>
            <a:t>25 ملين متعاطي</a:t>
          </a:r>
          <a:endParaRPr lang="en-US" sz="3500" kern="1200"/>
        </a:p>
      </dsp:txBody>
      <dsp:txXfrm>
        <a:off x="3946203" y="886531"/>
        <a:ext cx="2810360" cy="1744948"/>
      </dsp:txXfrm>
    </dsp:sp>
    <dsp:sp modelId="{49606248-57E9-4411-9BCC-5248E8472200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16FFB-CE00-4C2C-A749-94B351FB50A2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500" kern="1200"/>
            <a:t>الشرق الاوسط من اعلى مناطق التهريب والتعاطي</a:t>
          </a:r>
          <a:endParaRPr lang="en-US" sz="3500" kern="120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8E18-FC91-4273-93FD-541A8192702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D1573-52BD-4A68-86D2-E5C86CCFB2DA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200" kern="1200"/>
            <a:t>هو من المنشطات المنتشره في الشارع وتؤثر على الدماغ وكافة أعضاء الجسم </a:t>
          </a:r>
          <a:endParaRPr lang="en-US" sz="4200" kern="1200"/>
        </a:p>
      </dsp:txBody>
      <dsp:txXfrm>
        <a:off x="696297" y="538547"/>
        <a:ext cx="4171627" cy="2590157"/>
      </dsp:txXfrm>
    </dsp:sp>
    <dsp:sp modelId="{E0DD864C-1CC6-4B87-BBDA-DEFF9F19A3F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90B5C-0F7A-4531-B9D5-087CDA14E2C3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200" kern="1200"/>
            <a:t>ذو ادامنيه عاليه والتسمم به يؤدي لحاله من الهياج والبهجه</a:t>
          </a:r>
          <a:endParaRPr lang="en-US" sz="42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D1906-A709-496A-BD54-8ED336A677B9}">
      <dsp:nvSpPr>
        <dsp:cNvPr id="0" name=""/>
        <dsp:cNvSpPr/>
      </dsp:nvSpPr>
      <dsp:spPr>
        <a:xfrm>
          <a:off x="4419581" y="937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ميث</a:t>
          </a:r>
          <a:endParaRPr lang="en-US" sz="2000" kern="1200"/>
        </a:p>
      </dsp:txBody>
      <dsp:txXfrm>
        <a:off x="4838690" y="937"/>
        <a:ext cx="838219" cy="1383061"/>
      </dsp:txXfrm>
    </dsp:sp>
    <dsp:sp modelId="{A3E85F18-80C2-4D38-A882-323E8B83DA5B}">
      <dsp:nvSpPr>
        <dsp:cNvPr id="0" name=""/>
        <dsp:cNvSpPr/>
      </dsp:nvSpPr>
      <dsp:spPr>
        <a:xfrm rot="4320000">
          <a:off x="5824873" y="1021942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ايس</a:t>
          </a:r>
          <a:endParaRPr lang="en-US" sz="2000" kern="1200"/>
        </a:p>
      </dsp:txBody>
      <dsp:txXfrm rot="-5400000">
        <a:off x="6111070" y="1395722"/>
        <a:ext cx="1383061" cy="838219"/>
      </dsp:txXfrm>
    </dsp:sp>
    <dsp:sp modelId="{014002D3-3851-413B-BD8C-C4874E6DADCC}">
      <dsp:nvSpPr>
        <dsp:cNvPr id="0" name=""/>
        <dsp:cNvSpPr/>
      </dsp:nvSpPr>
      <dsp:spPr>
        <a:xfrm rot="8640000">
          <a:off x="5288099" y="2673963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بلو</a:t>
          </a:r>
          <a:endParaRPr lang="en-US" sz="2000" kern="1200"/>
        </a:p>
      </dsp:txBody>
      <dsp:txXfrm rot="10800000">
        <a:off x="5793429" y="2939324"/>
        <a:ext cx="838219" cy="1383061"/>
      </dsp:txXfrm>
    </dsp:sp>
    <dsp:sp modelId="{1D64C54E-4251-4931-A26A-579ACD28F723}">
      <dsp:nvSpPr>
        <dsp:cNvPr id="0" name=""/>
        <dsp:cNvSpPr/>
      </dsp:nvSpPr>
      <dsp:spPr>
        <a:xfrm rot="12960000">
          <a:off x="3551062" y="2673963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سبيد</a:t>
          </a:r>
          <a:endParaRPr lang="en-US" sz="2000" kern="1200"/>
        </a:p>
      </dsp:txBody>
      <dsp:txXfrm rot="10800000">
        <a:off x="3883950" y="2939324"/>
        <a:ext cx="838219" cy="1383061"/>
      </dsp:txXfrm>
    </dsp:sp>
    <dsp:sp modelId="{500773F8-E6A6-4A44-94DF-E75EC92B3087}">
      <dsp:nvSpPr>
        <dsp:cNvPr id="0" name=""/>
        <dsp:cNvSpPr/>
      </dsp:nvSpPr>
      <dsp:spPr>
        <a:xfrm rot="17280000">
          <a:off x="3014288" y="1021942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/>
            <a:t>كريستال ميث</a:t>
          </a:r>
          <a:endParaRPr lang="en-US" sz="2000" kern="1200"/>
        </a:p>
      </dsp:txBody>
      <dsp:txXfrm rot="5400000">
        <a:off x="3021467" y="1395722"/>
        <a:ext cx="1383061" cy="838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BDAB-9FB0-4455-81EB-7CA602C0C9BC}">
      <dsp:nvSpPr>
        <dsp:cNvPr id="0" name=""/>
        <dsp:cNvSpPr/>
      </dsp:nvSpPr>
      <dsp:spPr>
        <a:xfrm>
          <a:off x="0" y="33263"/>
          <a:ext cx="6263640" cy="1247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البلع</a:t>
          </a:r>
          <a:endParaRPr lang="en-US" sz="5200" kern="1200"/>
        </a:p>
      </dsp:txBody>
      <dsp:txXfrm>
        <a:off x="60884" y="94147"/>
        <a:ext cx="6141872" cy="1125452"/>
      </dsp:txXfrm>
    </dsp:sp>
    <dsp:sp modelId="{0AB4B3B4-C5AD-47C7-8526-2F4A79213234}">
      <dsp:nvSpPr>
        <dsp:cNvPr id="0" name=""/>
        <dsp:cNvSpPr/>
      </dsp:nvSpPr>
      <dsp:spPr>
        <a:xfrm>
          <a:off x="0" y="1430243"/>
          <a:ext cx="6263640" cy="12472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التدخين</a:t>
          </a:r>
          <a:endParaRPr lang="en-US" sz="5200" kern="1200"/>
        </a:p>
      </dsp:txBody>
      <dsp:txXfrm>
        <a:off x="60884" y="1491127"/>
        <a:ext cx="6141872" cy="1125452"/>
      </dsp:txXfrm>
    </dsp:sp>
    <dsp:sp modelId="{01999ADE-E7CC-4430-BB9E-D8D834DE4C9A}">
      <dsp:nvSpPr>
        <dsp:cNvPr id="0" name=""/>
        <dsp:cNvSpPr/>
      </dsp:nvSpPr>
      <dsp:spPr>
        <a:xfrm>
          <a:off x="0" y="2827223"/>
          <a:ext cx="6263640" cy="12472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الشم</a:t>
          </a:r>
          <a:endParaRPr lang="en-US" sz="5200" kern="1200"/>
        </a:p>
      </dsp:txBody>
      <dsp:txXfrm>
        <a:off x="60884" y="2888107"/>
        <a:ext cx="6141872" cy="1125452"/>
      </dsp:txXfrm>
    </dsp:sp>
    <dsp:sp modelId="{290A9E11-A933-4E13-904A-9AD800DF3858}">
      <dsp:nvSpPr>
        <dsp:cNvPr id="0" name=""/>
        <dsp:cNvSpPr/>
      </dsp:nvSpPr>
      <dsp:spPr>
        <a:xfrm>
          <a:off x="0" y="4224204"/>
          <a:ext cx="6263640" cy="12472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الحقن</a:t>
          </a:r>
          <a:endParaRPr lang="en-US" sz="5200" kern="1200"/>
        </a:p>
      </dsp:txBody>
      <dsp:txXfrm>
        <a:off x="60884" y="4285088"/>
        <a:ext cx="6141872" cy="1125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63A83-EE1C-4B0A-A17C-D464D4A668DE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500" kern="1200"/>
            <a:t>عقب الحروب</a:t>
          </a:r>
          <a:endParaRPr lang="en-US" sz="5500" kern="1200"/>
        </a:p>
      </dsp:txBody>
      <dsp:txXfrm>
        <a:off x="64397" y="102903"/>
        <a:ext cx="10386806" cy="1190381"/>
      </dsp:txXfrm>
    </dsp:sp>
    <dsp:sp modelId="{D66FEC86-904B-4314-8ED3-730E1BC07F9F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500" kern="1200"/>
            <a:t>الازامات الاقنصاديه</a:t>
          </a:r>
          <a:endParaRPr lang="en-US" sz="5500" kern="1200"/>
        </a:p>
      </dsp:txBody>
      <dsp:txXfrm>
        <a:off x="64397" y="1580478"/>
        <a:ext cx="10386806" cy="1190381"/>
      </dsp:txXfrm>
    </dsp:sp>
    <dsp:sp modelId="{9B5E9D7F-DC56-4A76-9449-BE046448A675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500" kern="1200"/>
            <a:t>البطاله </a:t>
          </a:r>
          <a:endParaRPr lang="en-US" sz="5500" kern="1200"/>
        </a:p>
      </dsp:txBody>
      <dsp:txXfrm>
        <a:off x="64397" y="3058053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3A2BC-D5B0-4DE4-A6B2-06BABD2D0DAF}">
      <dsp:nvSpPr>
        <dsp:cNvPr id="0" name=""/>
        <dsp:cNvSpPr/>
      </dsp:nvSpPr>
      <dsp:spPr>
        <a:xfrm>
          <a:off x="0" y="4936"/>
          <a:ext cx="626364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فقدان الشهيهه</a:t>
          </a:r>
          <a:endParaRPr lang="en-US" sz="2300" kern="1200"/>
        </a:p>
      </dsp:txBody>
      <dsp:txXfrm>
        <a:off x="26930" y="31866"/>
        <a:ext cx="6209780" cy="497795"/>
      </dsp:txXfrm>
    </dsp:sp>
    <dsp:sp modelId="{7191AF96-3324-45F1-BD5B-E5E3843D56F7}">
      <dsp:nvSpPr>
        <dsp:cNvPr id="0" name=""/>
        <dsp:cNvSpPr/>
      </dsp:nvSpPr>
      <dsp:spPr>
        <a:xfrm>
          <a:off x="0" y="622831"/>
          <a:ext cx="6263640" cy="551655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نتف الشعر والجلد</a:t>
          </a:r>
          <a:endParaRPr lang="en-US" sz="2300" kern="1200"/>
        </a:p>
      </dsp:txBody>
      <dsp:txXfrm>
        <a:off x="26930" y="649761"/>
        <a:ext cx="6209780" cy="497795"/>
      </dsp:txXfrm>
    </dsp:sp>
    <dsp:sp modelId="{15B1AC72-4D7C-4DBC-BCEC-D8724D3FBA4A}">
      <dsp:nvSpPr>
        <dsp:cNvPr id="0" name=""/>
        <dsp:cNvSpPr/>
      </dsp:nvSpPr>
      <dsp:spPr>
        <a:xfrm>
          <a:off x="0" y="1240726"/>
          <a:ext cx="6263640" cy="55165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تغير نمط النوم</a:t>
          </a:r>
          <a:endParaRPr lang="en-US" sz="2300" kern="1200"/>
        </a:p>
      </dsp:txBody>
      <dsp:txXfrm>
        <a:off x="26930" y="1267656"/>
        <a:ext cx="6209780" cy="497795"/>
      </dsp:txXfrm>
    </dsp:sp>
    <dsp:sp modelId="{D547202F-364A-48C1-A9C7-A99C45169445}">
      <dsp:nvSpPr>
        <dsp:cNvPr id="0" name=""/>
        <dsp:cNvSpPr/>
      </dsp:nvSpPr>
      <dsp:spPr>
        <a:xfrm>
          <a:off x="0" y="1858621"/>
          <a:ext cx="6263640" cy="551655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تقلبات في المزاج</a:t>
          </a:r>
          <a:endParaRPr lang="en-US" sz="2300" kern="1200"/>
        </a:p>
      </dsp:txBody>
      <dsp:txXfrm>
        <a:off x="26930" y="1885551"/>
        <a:ext cx="6209780" cy="497795"/>
      </dsp:txXfrm>
    </dsp:sp>
    <dsp:sp modelId="{B2F464A4-20A3-4843-A2D3-16723211E5F5}">
      <dsp:nvSpPr>
        <dsp:cNvPr id="0" name=""/>
        <dsp:cNvSpPr/>
      </dsp:nvSpPr>
      <dsp:spPr>
        <a:xfrm>
          <a:off x="0" y="2476516"/>
          <a:ext cx="6263640" cy="55165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ثورات غضب</a:t>
          </a:r>
          <a:endParaRPr lang="en-US" sz="2300" kern="1200"/>
        </a:p>
      </dsp:txBody>
      <dsp:txXfrm>
        <a:off x="26930" y="2503446"/>
        <a:ext cx="6209780" cy="497795"/>
      </dsp:txXfrm>
    </dsp:sp>
    <dsp:sp modelId="{C7B61F1F-8130-4C87-BA02-0D18BF0D68FD}">
      <dsp:nvSpPr>
        <dsp:cNvPr id="0" name=""/>
        <dsp:cNvSpPr/>
      </dsp:nvSpPr>
      <dsp:spPr>
        <a:xfrm>
          <a:off x="0" y="3094411"/>
          <a:ext cx="6263640" cy="551655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اهمال المظهر والنظافه</a:t>
          </a:r>
          <a:endParaRPr lang="en-US" sz="2300" kern="1200"/>
        </a:p>
      </dsp:txBody>
      <dsp:txXfrm>
        <a:off x="26930" y="3121341"/>
        <a:ext cx="6209780" cy="497795"/>
      </dsp:txXfrm>
    </dsp:sp>
    <dsp:sp modelId="{B8C23423-05F3-459E-9D0D-B9C940C36EA0}">
      <dsp:nvSpPr>
        <dsp:cNvPr id="0" name=""/>
        <dsp:cNvSpPr/>
      </dsp:nvSpPr>
      <dsp:spPr>
        <a:xfrm>
          <a:off x="0" y="3712306"/>
          <a:ext cx="6263640" cy="55165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الهلاوس والاوهام</a:t>
          </a:r>
          <a:endParaRPr lang="en-US" sz="2300" kern="1200"/>
        </a:p>
      </dsp:txBody>
      <dsp:txXfrm>
        <a:off x="26930" y="3739236"/>
        <a:ext cx="6209780" cy="497795"/>
      </dsp:txXfrm>
    </dsp:sp>
    <dsp:sp modelId="{808F1E82-69C6-44B1-AA35-C9048DDA6E17}">
      <dsp:nvSpPr>
        <dsp:cNvPr id="0" name=""/>
        <dsp:cNvSpPr/>
      </dsp:nvSpPr>
      <dsp:spPr>
        <a:xfrm>
          <a:off x="0" y="4330201"/>
          <a:ext cx="6263640" cy="551655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تقرح في الوجه والجسد</a:t>
          </a:r>
          <a:endParaRPr lang="en-US" sz="2300" kern="1200"/>
        </a:p>
      </dsp:txBody>
      <dsp:txXfrm>
        <a:off x="26930" y="4357131"/>
        <a:ext cx="6209780" cy="497795"/>
      </dsp:txXfrm>
    </dsp:sp>
    <dsp:sp modelId="{810B12FF-F978-4702-8233-31887FC709FF}">
      <dsp:nvSpPr>
        <dsp:cNvPr id="0" name=""/>
        <dsp:cNvSpPr/>
      </dsp:nvSpPr>
      <dsp:spPr>
        <a:xfrm>
          <a:off x="0" y="4948096"/>
          <a:ext cx="6263640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kern="1200"/>
            <a:t>تلف الاسنان</a:t>
          </a:r>
          <a:endParaRPr lang="en-US" sz="2300" kern="1200"/>
        </a:p>
      </dsp:txBody>
      <dsp:txXfrm>
        <a:off x="26930" y="4975026"/>
        <a:ext cx="6209780" cy="497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E45FC-B753-44A2-A622-2CDCAD0336DF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2969C-CB17-4374-811D-6FC18A9BD440}">
      <dsp:nvSpPr>
        <dsp:cNvPr id="0" name=""/>
        <dsp:cNvSpPr/>
      </dsp:nvSpPr>
      <dsp:spPr>
        <a:xfrm>
          <a:off x="0" y="675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الام مفاصل</a:t>
          </a:r>
          <a:endParaRPr lang="en-US" sz="2800" kern="1200"/>
        </a:p>
      </dsp:txBody>
      <dsp:txXfrm>
        <a:off x="0" y="675"/>
        <a:ext cx="6291714" cy="614376"/>
      </dsp:txXfrm>
    </dsp:sp>
    <dsp:sp modelId="{2B3C3FB5-98F6-4DBC-9806-24FAD5AB5B49}">
      <dsp:nvSpPr>
        <dsp:cNvPr id="0" name=""/>
        <dsp:cNvSpPr/>
      </dsp:nvSpPr>
      <dsp:spPr>
        <a:xfrm>
          <a:off x="0" y="615051"/>
          <a:ext cx="6291714" cy="0"/>
        </a:xfrm>
        <a:prstGeom prst="lin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8C871-24D2-48C9-8FA7-D7B0C335A9B6}">
      <dsp:nvSpPr>
        <dsp:cNvPr id="0" name=""/>
        <dsp:cNvSpPr/>
      </dsp:nvSpPr>
      <dsp:spPr>
        <a:xfrm>
          <a:off x="0" y="615051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اعراض انفلونزا</a:t>
          </a:r>
          <a:endParaRPr lang="en-US" sz="2800" kern="1200"/>
        </a:p>
      </dsp:txBody>
      <dsp:txXfrm>
        <a:off x="0" y="615051"/>
        <a:ext cx="6291714" cy="614376"/>
      </dsp:txXfrm>
    </dsp:sp>
    <dsp:sp modelId="{BCADA895-FAEE-43EA-A0A6-53E82A5BD3BC}">
      <dsp:nvSpPr>
        <dsp:cNvPr id="0" name=""/>
        <dsp:cNvSpPr/>
      </dsp:nvSpPr>
      <dsp:spPr>
        <a:xfrm>
          <a:off x="0" y="1229427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4E6A3-B74F-4A3C-9EC6-6C172009C127}">
      <dsp:nvSpPr>
        <dsp:cNvPr id="0" name=""/>
        <dsp:cNvSpPr/>
      </dsp:nvSpPr>
      <dsp:spPr>
        <a:xfrm>
          <a:off x="0" y="1229427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اضطراب ضربات القلب</a:t>
          </a:r>
          <a:endParaRPr lang="en-US" sz="2800" kern="1200"/>
        </a:p>
      </dsp:txBody>
      <dsp:txXfrm>
        <a:off x="0" y="1229427"/>
        <a:ext cx="6291714" cy="614376"/>
      </dsp:txXfrm>
    </dsp:sp>
    <dsp:sp modelId="{FBDFD4CA-430E-4B8F-B41B-C59C7721E6C9}">
      <dsp:nvSpPr>
        <dsp:cNvPr id="0" name=""/>
        <dsp:cNvSpPr/>
      </dsp:nvSpPr>
      <dsp:spPr>
        <a:xfrm>
          <a:off x="0" y="1843803"/>
          <a:ext cx="6291714" cy="0"/>
        </a:xfrm>
        <a:prstGeom prst="lin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DCB72-74CC-47E3-9DD0-ED81E22C0136}">
      <dsp:nvSpPr>
        <dsp:cNvPr id="0" name=""/>
        <dsp:cNvSpPr/>
      </dsp:nvSpPr>
      <dsp:spPr>
        <a:xfrm>
          <a:off x="0" y="1843803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الرعشه</a:t>
          </a:r>
          <a:endParaRPr lang="en-US" sz="2800" kern="1200"/>
        </a:p>
      </dsp:txBody>
      <dsp:txXfrm>
        <a:off x="0" y="1843803"/>
        <a:ext cx="6291714" cy="614376"/>
      </dsp:txXfrm>
    </dsp:sp>
    <dsp:sp modelId="{0F8235DF-70B6-48BC-BD45-53B49EF9A136}">
      <dsp:nvSpPr>
        <dsp:cNvPr id="0" name=""/>
        <dsp:cNvSpPr/>
      </dsp:nvSpPr>
      <dsp:spPr>
        <a:xfrm>
          <a:off x="0" y="245817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67AB-3CCA-4DD2-ADA7-60E0ED6F2973}">
      <dsp:nvSpPr>
        <dsp:cNvPr id="0" name=""/>
        <dsp:cNvSpPr/>
      </dsp:nvSpPr>
      <dsp:spPr>
        <a:xfrm>
          <a:off x="0" y="2458179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احمار وحكه العينين</a:t>
          </a:r>
          <a:endParaRPr lang="en-US" sz="2800" kern="1200"/>
        </a:p>
      </dsp:txBody>
      <dsp:txXfrm>
        <a:off x="0" y="2458179"/>
        <a:ext cx="6291714" cy="614376"/>
      </dsp:txXfrm>
    </dsp:sp>
    <dsp:sp modelId="{0B0D06D5-F9BC-44C9-9F04-85C487964BAB}">
      <dsp:nvSpPr>
        <dsp:cNvPr id="0" name=""/>
        <dsp:cNvSpPr/>
      </dsp:nvSpPr>
      <dsp:spPr>
        <a:xfrm>
          <a:off x="0" y="3072555"/>
          <a:ext cx="6291714" cy="0"/>
        </a:xfrm>
        <a:prstGeom prst="lin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541DA-C39E-4285-B477-E4F63A2E53DF}">
      <dsp:nvSpPr>
        <dsp:cNvPr id="0" name=""/>
        <dsp:cNvSpPr/>
      </dsp:nvSpPr>
      <dsp:spPr>
        <a:xfrm>
          <a:off x="0" y="3072555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صداع</a:t>
          </a:r>
          <a:endParaRPr lang="en-US" sz="2800" kern="1200"/>
        </a:p>
      </dsp:txBody>
      <dsp:txXfrm>
        <a:off x="0" y="3072555"/>
        <a:ext cx="6291714" cy="614376"/>
      </dsp:txXfrm>
    </dsp:sp>
    <dsp:sp modelId="{55F0A47B-293A-4044-9296-0907D2E1BE17}">
      <dsp:nvSpPr>
        <dsp:cNvPr id="0" name=""/>
        <dsp:cNvSpPr/>
      </dsp:nvSpPr>
      <dsp:spPr>
        <a:xfrm>
          <a:off x="0" y="3686931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1C8B-52FB-4686-AF30-5F0BD9F7295F}">
      <dsp:nvSpPr>
        <dsp:cNvPr id="0" name=""/>
        <dsp:cNvSpPr/>
      </dsp:nvSpPr>
      <dsp:spPr>
        <a:xfrm>
          <a:off x="0" y="3686931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الكتئاب</a:t>
          </a:r>
          <a:endParaRPr lang="en-US" sz="2800" kern="1200"/>
        </a:p>
      </dsp:txBody>
      <dsp:txXfrm>
        <a:off x="0" y="3686931"/>
        <a:ext cx="6291714" cy="614376"/>
      </dsp:txXfrm>
    </dsp:sp>
    <dsp:sp modelId="{97E08707-51B5-483B-AB31-9EE3F7BCCDC5}">
      <dsp:nvSpPr>
        <dsp:cNvPr id="0" name=""/>
        <dsp:cNvSpPr/>
      </dsp:nvSpPr>
      <dsp:spPr>
        <a:xfrm>
          <a:off x="0" y="4301307"/>
          <a:ext cx="6291714" cy="0"/>
        </a:xfrm>
        <a:prstGeom prst="lin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CBCFD-A622-4DE8-9CA5-BDE8A5F49174}">
      <dsp:nvSpPr>
        <dsp:cNvPr id="0" name=""/>
        <dsp:cNvSpPr/>
      </dsp:nvSpPr>
      <dsp:spPr>
        <a:xfrm>
          <a:off x="0" y="4301307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ذهان</a:t>
          </a:r>
          <a:endParaRPr lang="en-US" sz="2800" kern="1200"/>
        </a:p>
      </dsp:txBody>
      <dsp:txXfrm>
        <a:off x="0" y="4301307"/>
        <a:ext cx="6291714" cy="614376"/>
      </dsp:txXfrm>
    </dsp:sp>
    <dsp:sp modelId="{E1DB66F0-1B5C-4CBE-8CAE-86A1F0B7382C}">
      <dsp:nvSpPr>
        <dsp:cNvPr id="0" name=""/>
        <dsp:cNvSpPr/>
      </dsp:nvSpPr>
      <dsp:spPr>
        <a:xfrm>
          <a:off x="0" y="4915683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4EC00-0832-484C-8B49-14BF7360E002}">
      <dsp:nvSpPr>
        <dsp:cNvPr id="0" name=""/>
        <dsp:cNvSpPr/>
      </dsp:nvSpPr>
      <dsp:spPr>
        <a:xfrm>
          <a:off x="0" y="4915683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kern="1200"/>
            <a:t>الاشتهاء الشديد</a:t>
          </a:r>
          <a:endParaRPr lang="en-US" sz="2800" kern="1200"/>
        </a:p>
      </dsp:txBody>
      <dsp:txXfrm>
        <a:off x="0" y="4915683"/>
        <a:ext cx="6291714" cy="614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E30FE-6909-416D-BBA0-EECE9EBA45DB}">
      <dsp:nvSpPr>
        <dsp:cNvPr id="0" name=""/>
        <dsp:cNvSpPr/>
      </dsp:nvSpPr>
      <dsp:spPr>
        <a:xfrm>
          <a:off x="0" y="744777"/>
          <a:ext cx="6291714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علاج داخلي ثم خارجي</a:t>
          </a:r>
          <a:endParaRPr lang="en-US" sz="5200" kern="1200"/>
        </a:p>
      </dsp:txBody>
      <dsp:txXfrm>
        <a:off x="60884" y="805661"/>
        <a:ext cx="6169946" cy="1125452"/>
      </dsp:txXfrm>
    </dsp:sp>
    <dsp:sp modelId="{D733D3D1-96C3-4BA0-B02C-41B5C2493BDD}">
      <dsp:nvSpPr>
        <dsp:cNvPr id="0" name=""/>
        <dsp:cNvSpPr/>
      </dsp:nvSpPr>
      <dsp:spPr>
        <a:xfrm>
          <a:off x="0" y="2141757"/>
          <a:ext cx="6291714" cy="12472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علاج دوائي</a:t>
          </a:r>
          <a:endParaRPr lang="en-US" sz="5200" kern="1200"/>
        </a:p>
      </dsp:txBody>
      <dsp:txXfrm>
        <a:off x="60884" y="2202641"/>
        <a:ext cx="6169946" cy="1125452"/>
      </dsp:txXfrm>
    </dsp:sp>
    <dsp:sp modelId="{21EAA71E-6C98-4E45-864E-F391915A6F68}">
      <dsp:nvSpPr>
        <dsp:cNvPr id="0" name=""/>
        <dsp:cNvSpPr/>
      </dsp:nvSpPr>
      <dsp:spPr>
        <a:xfrm>
          <a:off x="0" y="3538737"/>
          <a:ext cx="6291714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/>
            <a:t>علاج نفسي فردي وجماعي</a:t>
          </a:r>
          <a:endParaRPr lang="en-US" sz="5200" kern="1200"/>
        </a:p>
      </dsp:txBody>
      <dsp:txXfrm>
        <a:off x="60884" y="3599621"/>
        <a:ext cx="6169946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5AE1-9BBC-A156-E538-89FB2172C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64935-B3BE-20D1-52B4-9C39F2A06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8BA4-9F6C-C00B-6ACE-EA322A01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D6529-9E97-776C-1C0C-3CAF3989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19C3-2806-807B-FE8C-CE6777FF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727B-6D3C-290B-C929-73A6230B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F40EA-A7E1-F5C2-85D7-E4713C69A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7F0E-6482-1768-6F0D-BE289106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D999-49D8-48C2-F446-129030D2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2AD7B-4557-4119-2BF8-66D1DD1F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D822F-E207-7BDC-158C-E7E8E5D50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74989-A29D-8BE2-F5DC-229E945EE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7CC4-3DF2-B505-3B93-03DF0E6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968A-7B62-E95F-E938-530A32C4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D28A0-0C81-3AC2-95BE-30869F0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1596-12BF-21B5-0B0E-28B1168A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2E55-FCDD-2AA8-F6BA-B94E2D8B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8EB0-9706-22E4-9660-91EB4B18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77F1-7A70-B610-DD1C-6B1B9D1A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80A7-23A3-3263-D568-3BBE5766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AAD7-94F6-BC8E-D059-6A388A75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5394-A3AD-8BB4-3CA8-DE135A95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6BBCE-15BD-9D8A-6CDA-A24FEB7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E8DC8-F661-40EC-5465-99528DEE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CBE0-4117-6E81-7A3C-41846F3E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99F2-5BEA-2761-25DF-E8AE1743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13F-A3E9-E0CA-BE4B-77019B0AE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6EE5-8F02-C61C-7E9D-C7BDD7CF1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97567-1ED5-042F-1F8E-BBE3C3C0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C344A-7EC2-7F22-79AE-356B6C9E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DA68-6026-9C46-5541-134D0E57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BA5F-63BF-AA57-C13C-5A6057D1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5C96-F6A6-5F7D-A89A-D36DF982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2F866-A953-F923-D22B-D05D6986F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CAD69-D29C-875E-87EE-3D4BAC823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34BAA-F306-FFF1-FBEE-0AE02A149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0A39D-0E61-5BE0-E2E6-9E7C6195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E1569-BADE-CA7B-3EF3-55C68B07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AE2CD-E4F2-709E-540E-55351D8B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52-EC88-0A53-1E96-8DDBA3CC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D34D5-AFB1-D37A-9256-F6B8F8C3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9DE0C-813B-A215-21CF-E82A7786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9DC85-AB4A-D09E-A179-19548E4F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7A495-57F5-41F3-7DD7-9B837F59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CCF5-1E74-06DF-0C2C-DA27571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A7B74-2C6B-667E-D218-8C7CFC06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163-276C-4DE8-78D8-355D4AB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E59F8-DBFF-5E81-2CA9-26A30987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C61B7-14EF-5847-0CB2-82438CA4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12809-5E40-7986-B75F-703A37FE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4A7CC-36DF-44B9-F196-E290A73E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6D22D-947F-C97A-3A1B-E19C06AA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DCFE-82E7-26AB-6979-628C03D7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DFB6E-8E5F-9D8E-BF03-B76488C8E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8A87B-FED3-4812-5416-929779D7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358DC-AC32-1FB2-5E78-12DF1614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39FFC-8FC0-56E3-77E3-A936621C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606FA-6C0D-65A3-AD2B-FB0F6C23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6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092EE-F05A-5149-D307-EC9BAC63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AD8DC-E724-D549-19F7-8B4FFEFD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34F83-0249-D896-4F37-3D44CB02F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BDFA-941D-4ECB-B1B4-3C6F313CA727}" type="datetimeFigureOut">
              <a:rPr lang="en-US" smtClean="0"/>
              <a:t>05-Oct-22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54535-F194-6586-18DD-04CDAB5F8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AA77-25E3-A50D-112F-33868E9BD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C682-054F-49B1-B09B-FA400573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EBBA8-D9C5-D3BC-5468-AE02AF51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مؤتمر الجمعيه العراقيه  للداسات والبحوث الطبيه السادس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AA968-08E9-FA8B-E03E-5732758E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7-8 اكتوبر/تشرين أول 2022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 -البصره – العراق</a:t>
            </a:r>
          </a:p>
          <a:p>
            <a:pPr marL="0"/>
            <a:r>
              <a:rPr lang="en-US" sz="2400" b="1" dirty="0">
                <a:solidFill>
                  <a:srgbClr val="FFFFFF"/>
                </a:solidFill>
              </a:rPr>
              <a:t>الدكتور وليد سرحان </a:t>
            </a:r>
          </a:p>
          <a:p>
            <a:pPr marL="0"/>
            <a:r>
              <a:rPr lang="en-US" sz="2400" b="1" dirty="0">
                <a:solidFill>
                  <a:srgbClr val="FFFFFF"/>
                </a:solidFill>
              </a:rPr>
              <a:t>إستشاري أول الطب النفسي و الادمان</a:t>
            </a:r>
          </a:p>
          <a:p>
            <a:pPr marL="0"/>
            <a:r>
              <a:rPr lang="en-US" sz="2400" b="1" dirty="0">
                <a:solidFill>
                  <a:srgbClr val="FFFFFF"/>
                </a:solidFill>
              </a:rPr>
              <a:t>المملكة الاردنية الهاشمية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34585-CA90-A3C4-62D9-0C677F7F223C}"/>
              </a:ext>
            </a:extLst>
          </p:cNvPr>
          <p:cNvSpPr txBox="1"/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FFFF"/>
                </a:solidFill>
              </a:rPr>
              <a:t>المخاطر والتحديات  المتعلقه باساءة إستعمال المواد  واضطرابات الادمان 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813A6-F319-0BF7-FEF1-A251A263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ar-JO" sz="6000">
                <a:solidFill>
                  <a:schemeClr val="bg1"/>
                </a:solidFill>
              </a:rPr>
              <a:t>طرق التعاطي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B5049A-8677-61F4-54BB-83F89AA9F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17842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23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26AD44-17FB-D21B-2DBF-F7AA1502F4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88881"/>
            <a:ext cx="10905066" cy="42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8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AB19-1B32-C147-2082-E621B085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انتاج واستعما الكريستال منتشر بالعراق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C2C838-B467-5F01-BC62-D6695829AC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EC457-FA51-AA74-417C-FE99C883983B}"/>
              </a:ext>
            </a:extLst>
          </p:cNvPr>
          <p:cNvSpPr txBox="1"/>
          <p:nvPr/>
        </p:nvSpPr>
        <p:spPr>
          <a:xfrm>
            <a:off x="3151909" y="61122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https://www.independent.co.uk/news/world/middle-east/iraq-crystal-meth-drugs-epidemic-b1828463.html</a:t>
            </a:r>
          </a:p>
        </p:txBody>
      </p:sp>
    </p:spTree>
    <p:extLst>
      <p:ext uri="{BB962C8B-B14F-4D97-AF65-F5344CB8AC3E}">
        <p14:creationId xmlns:p14="http://schemas.microsoft.com/office/powerpoint/2010/main" val="378979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44856-C89F-3D10-D47D-18E4902E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ar-JO" sz="6000">
                <a:solidFill>
                  <a:schemeClr val="bg1"/>
                </a:solidFill>
              </a:rPr>
              <a:t>مظاهر الادمان على الكريستال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FF7D11-1F6F-905F-D99B-EA665DFAD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14934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61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1B9FA-25BA-3259-AED4-5BFC454D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ar-JO">
                <a:solidFill>
                  <a:srgbClr val="FFFFFF"/>
                </a:solidFill>
              </a:rPr>
              <a:t>اعراض الانسحاب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95B5D6-78F7-3237-C328-7E7525F51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181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81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23CE4-F1EC-7A40-A788-67065797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ar-JO">
                <a:solidFill>
                  <a:srgbClr val="FFFFFF"/>
                </a:solidFill>
              </a:rPr>
              <a:t>العلاج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C40CF0-16E4-C683-2B25-0757C196A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40593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95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49556-A015-7663-599F-745667C7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شكرا جزيلا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Diagram, shape&#10;&#10;Description automatically generated">
            <a:extLst>
              <a:ext uri="{FF2B5EF4-FFF2-40B4-BE49-F238E27FC236}">
                <a16:creationId xmlns:a16="http://schemas.microsoft.com/office/drawing/2014/main" id="{F9078801-9874-D95C-ECB6-B27CB01BD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9" y="2619784"/>
            <a:ext cx="3600041" cy="3600041"/>
          </a:xfrm>
          <a:prstGeom prst="rect">
            <a:avLst/>
          </a:prstGeom>
        </p:spPr>
      </p:pic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83E7C437-3E44-A796-FCF9-0678B7BB0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79" y="2619784"/>
            <a:ext cx="3600041" cy="3600041"/>
          </a:xfrm>
          <a:prstGeom prst="rect">
            <a:avLst/>
          </a:prstGeom>
        </p:spPr>
      </p:pic>
      <p:pic>
        <p:nvPicPr>
          <p:cNvPr id="5" name="Content Placeholder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EA2B54D-5E23-8596-BA21-AE79DBF57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8" y="3372211"/>
            <a:ext cx="3758184" cy="20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A6806-0DE6-7802-E6D1-0DE2E692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وباء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الكريستال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في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العراق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A1F0F1F-AD42-BF6A-29A7-17AE289B9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045" y="1675227"/>
            <a:ext cx="781190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2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472B9-6D6E-B7ED-6C65-4D26E7D2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ميثأمفيتامين-كريستال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D1F12E3-7328-AB76-C4AE-4DB8FDE8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" b="2"/>
          <a:stretch/>
        </p:blipFill>
        <p:spPr bwMode="auto">
          <a:xfrm>
            <a:off x="374209" y="2785950"/>
            <a:ext cx="343731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37BDD6E-B428-A1F0-A1E2-528EEE135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7" r="11088"/>
          <a:stretch/>
        </p:blipFill>
        <p:spPr bwMode="auto">
          <a:xfrm>
            <a:off x="5233563" y="2785950"/>
            <a:ext cx="1717182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A306C335-8F66-BAE5-C270-EE51E87FE2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r="23234" b="2"/>
          <a:stretch/>
        </p:blipFill>
        <p:spPr bwMode="auto">
          <a:xfrm>
            <a:off x="8372778" y="2785950"/>
            <a:ext cx="343732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4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5AEB5-2180-554F-6B80-6E03B397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ar-JO" sz="4800"/>
              <a:t>التقرير السنوي لمكتب مكافحة الجريمه والمخدرات</a:t>
            </a:r>
            <a:endParaRPr lang="en-US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81E2DC5-3ED9-DC4D-91F0-1734848C5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692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05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74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6763B-4BE5-3323-A89E-CB764A55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ar-JO">
                <a:solidFill>
                  <a:srgbClr val="FFFFFF"/>
                </a:solidFill>
              </a:rPr>
              <a:t>المنشطات من الأمفيتامين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602AB50-3909-FEB5-3BFD-38F4BC30E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r="2470" b="4"/>
          <a:stretch/>
        </p:blipFill>
        <p:spPr bwMode="auto">
          <a:xfrm>
            <a:off x="327549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C6E6570D-9802-0BA2-5E09-1150B31BB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4120" b="-1"/>
          <a:stretch/>
        </p:blipFill>
        <p:spPr bwMode="auto">
          <a:xfrm>
            <a:off x="3942260" y="2454902"/>
            <a:ext cx="3442803" cy="1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mphétamine Pills">
            <a:extLst>
              <a:ext uri="{FF2B5EF4-FFF2-40B4-BE49-F238E27FC236}">
                <a16:creationId xmlns:a16="http://schemas.microsoft.com/office/drawing/2014/main" id="{F9908469-7FD1-9F8B-D829-76C0B7826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"/>
          <a:stretch/>
        </p:blipFill>
        <p:spPr bwMode="auto">
          <a:xfrm>
            <a:off x="3941061" y="4572285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72EE-27B1-C577-20D7-5DED3412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ar-JO" sz="2200">
                <a:solidFill>
                  <a:srgbClr val="FFFFFF"/>
                </a:solidFill>
              </a:rPr>
              <a:t>الامفيتامين </a:t>
            </a:r>
          </a:p>
          <a:p>
            <a:r>
              <a:rPr lang="ar-JO" sz="2200">
                <a:solidFill>
                  <a:srgbClr val="FFFFFF"/>
                </a:solidFill>
              </a:rPr>
              <a:t>الميثأمفتامين</a:t>
            </a:r>
          </a:p>
          <a:p>
            <a:r>
              <a:rPr lang="ar-JO" sz="2200">
                <a:solidFill>
                  <a:srgbClr val="FFFFFF"/>
                </a:solidFill>
              </a:rPr>
              <a:t>الفنيتلين</a:t>
            </a:r>
            <a:r>
              <a:rPr lang="en-US" sz="2200">
                <a:solidFill>
                  <a:srgbClr val="FFFFFF"/>
                </a:solidFill>
              </a:rPr>
              <a:t>-</a:t>
            </a:r>
            <a:r>
              <a:rPr lang="ar-JO" sz="2200">
                <a:solidFill>
                  <a:srgbClr val="FFFFFF"/>
                </a:solidFill>
              </a:rPr>
              <a:t>الكبتاغون </a:t>
            </a: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8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05AF-EAA4-2631-923B-09DE3FC7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ar-JO" sz="4800" dirty="0"/>
              <a:t>ما هو الكريستال </a:t>
            </a:r>
            <a:endParaRPr lang="en-US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84E0A4-2592-875E-FB3B-FF312DD0D8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71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CDDF-22A5-D9A0-829B-5749B541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/>
              <a:t>الاسماء الشائعه للكريستال</a:t>
            </a:r>
            <a:endParaRPr lang="en-US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D9106A8-DE2C-6229-5413-5DB5A773D5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42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B3AD8-4849-BC85-594B-E0222DF8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الشبوه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كريستال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مأرب برس- أخطر أنواع المخدرات ينتشر بشكل مخيف جنوب اليمن.. ماهو مخدر الشبو؟">
            <a:extLst>
              <a:ext uri="{FF2B5EF4-FFF2-40B4-BE49-F238E27FC236}">
                <a16:creationId xmlns:a16="http://schemas.microsoft.com/office/drawing/2014/main" id="{7B7DF52E-9A4C-9F95-F7D2-2C3B79E29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r="7908" b="3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الأخطر في عالم الإدمان.. ما هو مخدر الشبو؟ وأضراره وكيفية علاجه؟ | أهل مصر">
            <a:extLst>
              <a:ext uri="{FF2B5EF4-FFF2-40B4-BE49-F238E27FC236}">
                <a16:creationId xmlns:a16="http://schemas.microsoft.com/office/drawing/2014/main" id="{A8423A3C-4D8E-87F9-3C2E-463B000E2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2491" b="1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0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الفرق بين الكبتاجون والشبو">
            <a:extLst>
              <a:ext uri="{FF2B5EF4-FFF2-40B4-BE49-F238E27FC236}">
                <a16:creationId xmlns:a16="http://schemas.microsoft.com/office/drawing/2014/main" id="{AABE59E3-C179-FD5D-CE17-68F4A6572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3" b="1613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7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204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مؤتمر الجمعيه العراقيه  للداسات والبحوث الطبيه السادس</vt:lpstr>
      <vt:lpstr>وباء الكريستال في العراق </vt:lpstr>
      <vt:lpstr>ميثأمفيتامين-كريستال </vt:lpstr>
      <vt:lpstr>التقرير السنوي لمكتب مكافحة الجريمه والمخدرات</vt:lpstr>
      <vt:lpstr>المنشطات من الأمفيتامين</vt:lpstr>
      <vt:lpstr>ما هو الكريستال </vt:lpstr>
      <vt:lpstr>الاسماء الشائعه للكريستال</vt:lpstr>
      <vt:lpstr>الشبوه=كريستال</vt:lpstr>
      <vt:lpstr>PowerPoint Presentation</vt:lpstr>
      <vt:lpstr>طرق التعاطي</vt:lpstr>
      <vt:lpstr>PowerPoint Presentation</vt:lpstr>
      <vt:lpstr>انتاج واستعما الكريستال منتشر بالعراق</vt:lpstr>
      <vt:lpstr>مظاهر الادمان على الكريستال</vt:lpstr>
      <vt:lpstr>اعراض الانسحاب</vt:lpstr>
      <vt:lpstr>العلاج</vt:lpstr>
      <vt:lpstr>شكرا جزيلا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مؤتمر الجمعيه العراقيه  للداسات والبحوث الطبيه السادس</dc:title>
  <dc:creator>Walid Sarhan</dc:creator>
  <cp:lastModifiedBy>Walid Sarhan</cp:lastModifiedBy>
  <cp:revision>2</cp:revision>
  <dcterms:created xsi:type="dcterms:W3CDTF">2022-10-04T19:36:05Z</dcterms:created>
  <dcterms:modified xsi:type="dcterms:W3CDTF">2022-10-05T17:00:00Z</dcterms:modified>
</cp:coreProperties>
</file>