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1" r:id="rId2"/>
    <p:sldMasterId id="2147483648" r:id="rId3"/>
  </p:sldMasterIdLst>
  <p:notesMasterIdLst>
    <p:notesMasterId r:id="rId20"/>
  </p:notesMasterIdLst>
  <p:handoutMasterIdLst>
    <p:handoutMasterId r:id="rId21"/>
  </p:handoutMasterIdLst>
  <p:sldIdLst>
    <p:sldId id="367" r:id="rId4"/>
    <p:sldId id="401" r:id="rId5"/>
    <p:sldId id="393" r:id="rId6"/>
    <p:sldId id="281" r:id="rId7"/>
    <p:sldId id="402" r:id="rId8"/>
    <p:sldId id="399" r:id="rId9"/>
    <p:sldId id="406" r:id="rId10"/>
    <p:sldId id="404" r:id="rId11"/>
    <p:sldId id="405" r:id="rId12"/>
    <p:sldId id="330" r:id="rId13"/>
    <p:sldId id="338" r:id="rId14"/>
    <p:sldId id="403" r:id="rId15"/>
    <p:sldId id="329" r:id="rId16"/>
    <p:sldId id="372" r:id="rId17"/>
    <p:sldId id="344" r:id="rId18"/>
    <p:sldId id="392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777777"/>
    <a:srgbClr val="000066"/>
    <a:srgbClr val="969696"/>
    <a:srgbClr val="30609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4"/>
    </p:cViewPr>
  </p:sorterViewPr>
  <p:notesViewPr>
    <p:cSldViewPr>
      <p:cViewPr>
        <p:scale>
          <a:sx n="66" d="100"/>
          <a:sy n="66" d="100"/>
        </p:scale>
        <p:origin x="-4308" y="-5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D7B721-29A1-4CC5-BDD1-49B242BBB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C3E1715-731B-446E-9F01-1EA38CC34D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7504B-4D0C-427F-9181-F4BAC8D882C2}" type="slidenum">
              <a:rPr lang="en-US"/>
              <a:pPr/>
              <a:t>1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1715-731B-446E-9F01-1EA38CC34D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828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68863"/>
            <a:ext cx="6400800" cy="12969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C2F049-A78E-42F1-8875-4393145B6AE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52" name="Picture 32" descr="High Res Logo Stand blue grey200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13150" y="476250"/>
            <a:ext cx="1917700" cy="2274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F2A402-2DFF-41B8-B5F9-A988806317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832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832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546EBD-1513-45E4-BD6A-A5975BE06C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26EC-A029-4B57-8ECC-F4A8ACD9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901B7-DAD3-4A02-A52D-89554E67B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DCA9-C6FE-4FCE-8D50-9CFD6C45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58C1A-98C8-4D89-9A41-2AC73FC8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BA801-1CD1-4B22-9985-E2BAEAD6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DBFB6-E2FA-4907-BAAB-9529DA2D9C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3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A3190D-38EC-4E67-AEB0-591251EA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1440-B555-4C58-945B-EB8AE83E97B3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A7050F-AFB7-446F-AD19-628BB72F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F806C9-9C57-40D0-9834-E20EBEC8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69C1A-81F4-4C42-A065-D39DCF3BE3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43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BEB8C3-6C6D-4D7A-8030-DF4C748B5B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510985-FE19-4E8A-8461-001CDF17FB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DC17E2-5FEC-4190-94EC-3357F07B8D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19400D-692B-4A7B-8CF4-9A8EF875C6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AC4F74-A723-4EF5-A4D7-38DE792C9E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E2477E-0572-4EF0-9A8A-3D17CCCD02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9B5502-70CA-42D3-9865-5A199320AC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8EAF0D-9155-4DA3-8983-5249D0BC94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1663" y="404813"/>
            <a:ext cx="67071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F0FAA72-AC8C-429C-A19A-25BBC63EB9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pic>
        <p:nvPicPr>
          <p:cNvPr id="4128" name="Picture 32" descr="High Res Logo Stand blue grey200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97775" y="260350"/>
            <a:ext cx="1150938" cy="13636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2" r:id="rId3"/>
    <p:sldLayoutId id="2147483653" r:id="rId4"/>
    <p:sldLayoutId id="2147483654" r:id="rId5"/>
    <p:sldLayoutId id="214748367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8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4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 b="1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>
            <a:extLst>
              <a:ext uri="{FF2B5EF4-FFF2-40B4-BE49-F238E27FC236}">
                <a16:creationId xmlns:a16="http://schemas.microsoft.com/office/drawing/2014/main" id="{5C6CD08F-BF19-4752-AFDE-7A3CC80662B9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267" name="Group 3">
            <a:extLst>
              <a:ext uri="{FF2B5EF4-FFF2-40B4-BE49-F238E27FC236}">
                <a16:creationId xmlns:a16="http://schemas.microsoft.com/office/drawing/2014/main" id="{5EF5A42F-D116-43A6-8BD9-DEBFE4CC7321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268" name="Freeform 4">
              <a:extLst>
                <a:ext uri="{FF2B5EF4-FFF2-40B4-BE49-F238E27FC236}">
                  <a16:creationId xmlns:a16="http://schemas.microsoft.com/office/drawing/2014/main" id="{7FE773D2-7B1B-43F8-A27B-4414F62B30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269" name="Group 5">
              <a:extLst>
                <a:ext uri="{FF2B5EF4-FFF2-40B4-BE49-F238E27FC236}">
                  <a16:creationId xmlns:a16="http://schemas.microsoft.com/office/drawing/2014/main" id="{1365C914-8B64-4980-9564-3F9A417182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70" name="Oval 6">
                <a:extLst>
                  <a:ext uri="{FF2B5EF4-FFF2-40B4-BE49-F238E27FC236}">
                    <a16:creationId xmlns:a16="http://schemas.microsoft.com/office/drawing/2014/main" id="{8DC54203-0C7C-41B8-A843-F30EE01BA8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1" name="Oval 7">
                <a:extLst>
                  <a:ext uri="{FF2B5EF4-FFF2-40B4-BE49-F238E27FC236}">
                    <a16:creationId xmlns:a16="http://schemas.microsoft.com/office/drawing/2014/main" id="{AD364866-01A0-4066-96D9-B1F6A7088B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2" name="Oval 8">
                <a:extLst>
                  <a:ext uri="{FF2B5EF4-FFF2-40B4-BE49-F238E27FC236}">
                    <a16:creationId xmlns:a16="http://schemas.microsoft.com/office/drawing/2014/main" id="{8BF84379-D23A-4ED6-B7BB-5CAA66E7CB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" name="Oval 9">
                <a:extLst>
                  <a:ext uri="{FF2B5EF4-FFF2-40B4-BE49-F238E27FC236}">
                    <a16:creationId xmlns:a16="http://schemas.microsoft.com/office/drawing/2014/main" id="{D3B5AE34-D104-41FB-84F4-FC064EE0ED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4" name="Oval 10">
                <a:extLst>
                  <a:ext uri="{FF2B5EF4-FFF2-40B4-BE49-F238E27FC236}">
                    <a16:creationId xmlns:a16="http://schemas.microsoft.com/office/drawing/2014/main" id="{5526A6E5-355E-4B5B-AA7D-800252135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5" name="Freeform 11">
                <a:extLst>
                  <a:ext uri="{FF2B5EF4-FFF2-40B4-BE49-F238E27FC236}">
                    <a16:creationId xmlns:a16="http://schemas.microsoft.com/office/drawing/2014/main" id="{A0A63560-C612-4A2C-9419-6A91B9A655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6" name="Freeform 12">
                <a:extLst>
                  <a:ext uri="{FF2B5EF4-FFF2-40B4-BE49-F238E27FC236}">
                    <a16:creationId xmlns:a16="http://schemas.microsoft.com/office/drawing/2014/main" id="{FFF5EB21-E70E-4113-B377-68CFFA4E7B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7" name="Freeform 13">
                <a:extLst>
                  <a:ext uri="{FF2B5EF4-FFF2-40B4-BE49-F238E27FC236}">
                    <a16:creationId xmlns:a16="http://schemas.microsoft.com/office/drawing/2014/main" id="{BADBC62A-0604-4DBD-8B80-AD3CBA4465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8" name="Freeform 14">
                <a:extLst>
                  <a:ext uri="{FF2B5EF4-FFF2-40B4-BE49-F238E27FC236}">
                    <a16:creationId xmlns:a16="http://schemas.microsoft.com/office/drawing/2014/main" id="{8C1A39BB-4919-4B11-85DA-7602D98223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9" name="Freeform 15">
                <a:extLst>
                  <a:ext uri="{FF2B5EF4-FFF2-40B4-BE49-F238E27FC236}">
                    <a16:creationId xmlns:a16="http://schemas.microsoft.com/office/drawing/2014/main" id="{6C5A98C5-3D53-4626-9C5D-1D4C4089B2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0" name="Oval 16">
                <a:extLst>
                  <a:ext uri="{FF2B5EF4-FFF2-40B4-BE49-F238E27FC236}">
                    <a16:creationId xmlns:a16="http://schemas.microsoft.com/office/drawing/2014/main" id="{2AE614CF-6172-4AB1-80B9-3263B3547EA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81" name="Group 17">
              <a:extLst>
                <a:ext uri="{FF2B5EF4-FFF2-40B4-BE49-F238E27FC236}">
                  <a16:creationId xmlns:a16="http://schemas.microsoft.com/office/drawing/2014/main" id="{4E9200B5-19F0-4230-92CD-15E8E100C49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82" name="Oval 18">
                <a:extLst>
                  <a:ext uri="{FF2B5EF4-FFF2-40B4-BE49-F238E27FC236}">
                    <a16:creationId xmlns:a16="http://schemas.microsoft.com/office/drawing/2014/main" id="{1B69EB9B-88F5-4B59-8945-FD1407690B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3" name="Oval 19">
                <a:extLst>
                  <a:ext uri="{FF2B5EF4-FFF2-40B4-BE49-F238E27FC236}">
                    <a16:creationId xmlns:a16="http://schemas.microsoft.com/office/drawing/2014/main" id="{F98C3FAA-1681-48AE-B587-8521978A19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4" name="Oval 20">
                <a:extLst>
                  <a:ext uri="{FF2B5EF4-FFF2-40B4-BE49-F238E27FC236}">
                    <a16:creationId xmlns:a16="http://schemas.microsoft.com/office/drawing/2014/main" id="{A68BA4E2-08B5-44BD-B3FE-7941C633918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5" name="Oval 21">
                <a:extLst>
                  <a:ext uri="{FF2B5EF4-FFF2-40B4-BE49-F238E27FC236}">
                    <a16:creationId xmlns:a16="http://schemas.microsoft.com/office/drawing/2014/main" id="{9606B7B6-FD0B-426E-9880-B25D06C63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6" name="Oval 22">
                <a:extLst>
                  <a:ext uri="{FF2B5EF4-FFF2-40B4-BE49-F238E27FC236}">
                    <a16:creationId xmlns:a16="http://schemas.microsoft.com/office/drawing/2014/main" id="{8531CD12-B70D-49C2-9C8E-B3423D4283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7" name="Oval 23">
                <a:extLst>
                  <a:ext uri="{FF2B5EF4-FFF2-40B4-BE49-F238E27FC236}">
                    <a16:creationId xmlns:a16="http://schemas.microsoft.com/office/drawing/2014/main" id="{1A1A0D59-3600-4C78-BA61-3B0646270A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8" name="Oval 24">
                <a:extLst>
                  <a:ext uri="{FF2B5EF4-FFF2-40B4-BE49-F238E27FC236}">
                    <a16:creationId xmlns:a16="http://schemas.microsoft.com/office/drawing/2014/main" id="{DE1CFCCB-A921-4713-8050-595D358617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9" name="Oval 25">
                <a:extLst>
                  <a:ext uri="{FF2B5EF4-FFF2-40B4-BE49-F238E27FC236}">
                    <a16:creationId xmlns:a16="http://schemas.microsoft.com/office/drawing/2014/main" id="{30A7D79F-1554-429F-8862-4915F89E90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0" name="Freeform 26">
                <a:extLst>
                  <a:ext uri="{FF2B5EF4-FFF2-40B4-BE49-F238E27FC236}">
                    <a16:creationId xmlns:a16="http://schemas.microsoft.com/office/drawing/2014/main" id="{7741D456-2E25-4DB7-8390-20619497A3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1" name="Freeform 27">
                <a:extLst>
                  <a:ext uri="{FF2B5EF4-FFF2-40B4-BE49-F238E27FC236}">
                    <a16:creationId xmlns:a16="http://schemas.microsoft.com/office/drawing/2014/main" id="{F23EE0CA-687E-4AB9-8A6F-368628E108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2" name="Freeform 28">
                <a:extLst>
                  <a:ext uri="{FF2B5EF4-FFF2-40B4-BE49-F238E27FC236}">
                    <a16:creationId xmlns:a16="http://schemas.microsoft.com/office/drawing/2014/main" id="{8771D786-D802-4B5B-A67B-532DF8A22A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3" name="Freeform 29">
                <a:extLst>
                  <a:ext uri="{FF2B5EF4-FFF2-40B4-BE49-F238E27FC236}">
                    <a16:creationId xmlns:a16="http://schemas.microsoft.com/office/drawing/2014/main" id="{6B879E02-E7B1-4C5D-A117-5E575E7F94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4" name="Freeform 30">
                <a:extLst>
                  <a:ext uri="{FF2B5EF4-FFF2-40B4-BE49-F238E27FC236}">
                    <a16:creationId xmlns:a16="http://schemas.microsoft.com/office/drawing/2014/main" id="{DD32AA91-EECB-42B1-85E1-5D77244A0E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5" name="Freeform 31">
                <a:extLst>
                  <a:ext uri="{FF2B5EF4-FFF2-40B4-BE49-F238E27FC236}">
                    <a16:creationId xmlns:a16="http://schemas.microsoft.com/office/drawing/2014/main" id="{D614574D-8EA2-4A51-B922-52663720B6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6" name="Freeform 32">
                <a:extLst>
                  <a:ext uri="{FF2B5EF4-FFF2-40B4-BE49-F238E27FC236}">
                    <a16:creationId xmlns:a16="http://schemas.microsoft.com/office/drawing/2014/main" id="{958C9CF3-DA62-4A31-A02B-21F191F10F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7" name="Freeform 33">
                <a:extLst>
                  <a:ext uri="{FF2B5EF4-FFF2-40B4-BE49-F238E27FC236}">
                    <a16:creationId xmlns:a16="http://schemas.microsoft.com/office/drawing/2014/main" id="{0267260D-F4DF-4F56-B3E9-62716812E3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8" name="Freeform 34">
                <a:extLst>
                  <a:ext uri="{FF2B5EF4-FFF2-40B4-BE49-F238E27FC236}">
                    <a16:creationId xmlns:a16="http://schemas.microsoft.com/office/drawing/2014/main" id="{2BB21BFB-0FAE-496C-B350-BD82B6DFCB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9" name="Freeform 35">
                <a:extLst>
                  <a:ext uri="{FF2B5EF4-FFF2-40B4-BE49-F238E27FC236}">
                    <a16:creationId xmlns:a16="http://schemas.microsoft.com/office/drawing/2014/main" id="{A41E8132-C0FE-4129-A565-02E7937E06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300" name="Group 36">
              <a:extLst>
                <a:ext uri="{FF2B5EF4-FFF2-40B4-BE49-F238E27FC236}">
                  <a16:creationId xmlns:a16="http://schemas.microsoft.com/office/drawing/2014/main" id="{35E22750-3DE2-4C10-8263-ECDF55E3E8F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01" name="Freeform 37">
                <a:extLst>
                  <a:ext uri="{FF2B5EF4-FFF2-40B4-BE49-F238E27FC236}">
                    <a16:creationId xmlns:a16="http://schemas.microsoft.com/office/drawing/2014/main" id="{1CFB9C32-8686-4A6E-B3E4-57A16080934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2" name="Freeform 38">
                <a:extLst>
                  <a:ext uri="{FF2B5EF4-FFF2-40B4-BE49-F238E27FC236}">
                    <a16:creationId xmlns:a16="http://schemas.microsoft.com/office/drawing/2014/main" id="{CBB4C955-4A3F-48EE-B517-C9C998F6F1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3" name="Freeform 39">
                <a:extLst>
                  <a:ext uri="{FF2B5EF4-FFF2-40B4-BE49-F238E27FC236}">
                    <a16:creationId xmlns:a16="http://schemas.microsoft.com/office/drawing/2014/main" id="{1135757B-DBB3-4F6B-8994-62D5D1FA30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4" name="Freeform 40">
                <a:extLst>
                  <a:ext uri="{FF2B5EF4-FFF2-40B4-BE49-F238E27FC236}">
                    <a16:creationId xmlns:a16="http://schemas.microsoft.com/office/drawing/2014/main" id="{7E898860-D570-45EA-AFA8-F9BA75BC9A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5" name="Freeform 41">
                <a:extLst>
                  <a:ext uri="{FF2B5EF4-FFF2-40B4-BE49-F238E27FC236}">
                    <a16:creationId xmlns:a16="http://schemas.microsoft.com/office/drawing/2014/main" id="{6C320A47-086D-4588-95BB-C8C8C0D654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6" name="Freeform 42">
                <a:extLst>
                  <a:ext uri="{FF2B5EF4-FFF2-40B4-BE49-F238E27FC236}">
                    <a16:creationId xmlns:a16="http://schemas.microsoft.com/office/drawing/2014/main" id="{E24DF9E2-1D82-4350-B2CE-B2ABBC6A6B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7" name="Freeform 43">
                <a:extLst>
                  <a:ext uri="{FF2B5EF4-FFF2-40B4-BE49-F238E27FC236}">
                    <a16:creationId xmlns:a16="http://schemas.microsoft.com/office/drawing/2014/main" id="{FE7D1550-A16A-4B40-B25E-56879F6D3A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8" name="Freeform 44">
                <a:extLst>
                  <a:ext uri="{FF2B5EF4-FFF2-40B4-BE49-F238E27FC236}">
                    <a16:creationId xmlns:a16="http://schemas.microsoft.com/office/drawing/2014/main" id="{E92B33D6-E373-4E71-8A25-5940DFD564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9" name="Freeform 45">
                <a:extLst>
                  <a:ext uri="{FF2B5EF4-FFF2-40B4-BE49-F238E27FC236}">
                    <a16:creationId xmlns:a16="http://schemas.microsoft.com/office/drawing/2014/main" id="{D0AA2751-74A3-45DB-BF90-0C02EE1E9C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0" name="Freeform 46">
                <a:extLst>
                  <a:ext uri="{FF2B5EF4-FFF2-40B4-BE49-F238E27FC236}">
                    <a16:creationId xmlns:a16="http://schemas.microsoft.com/office/drawing/2014/main" id="{84E9CCA8-E78D-4285-A99B-C408E39F3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1" name="Freeform 47">
                <a:extLst>
                  <a:ext uri="{FF2B5EF4-FFF2-40B4-BE49-F238E27FC236}">
                    <a16:creationId xmlns:a16="http://schemas.microsoft.com/office/drawing/2014/main" id="{8A87381F-F69D-4F71-85B6-26E21FE21E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2" name="Oval 48">
                <a:extLst>
                  <a:ext uri="{FF2B5EF4-FFF2-40B4-BE49-F238E27FC236}">
                    <a16:creationId xmlns:a16="http://schemas.microsoft.com/office/drawing/2014/main" id="{8E8C7DC8-2954-4029-A377-B0203F814B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3" name="Oval 49">
                <a:extLst>
                  <a:ext uri="{FF2B5EF4-FFF2-40B4-BE49-F238E27FC236}">
                    <a16:creationId xmlns:a16="http://schemas.microsoft.com/office/drawing/2014/main" id="{EA548064-78EF-4E3B-89FA-212909799F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4" name="Oval 50">
                <a:extLst>
                  <a:ext uri="{FF2B5EF4-FFF2-40B4-BE49-F238E27FC236}">
                    <a16:creationId xmlns:a16="http://schemas.microsoft.com/office/drawing/2014/main" id="{102854E2-078D-49B3-82FE-A1511825D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5" name="Oval 51">
                <a:extLst>
                  <a:ext uri="{FF2B5EF4-FFF2-40B4-BE49-F238E27FC236}">
                    <a16:creationId xmlns:a16="http://schemas.microsoft.com/office/drawing/2014/main" id="{040348E0-5091-408F-BEA3-7C47A83EDD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6" name="Oval 52">
                <a:extLst>
                  <a:ext uri="{FF2B5EF4-FFF2-40B4-BE49-F238E27FC236}">
                    <a16:creationId xmlns:a16="http://schemas.microsoft.com/office/drawing/2014/main" id="{F4E4B552-B8AB-471F-A3EB-7FF2693F31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7" name="Oval 53">
                <a:extLst>
                  <a:ext uri="{FF2B5EF4-FFF2-40B4-BE49-F238E27FC236}">
                    <a16:creationId xmlns:a16="http://schemas.microsoft.com/office/drawing/2014/main" id="{BC301E68-88A1-4741-9103-FCF07711D5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318" name="Group 54">
              <a:extLst>
                <a:ext uri="{FF2B5EF4-FFF2-40B4-BE49-F238E27FC236}">
                  <a16:creationId xmlns:a16="http://schemas.microsoft.com/office/drawing/2014/main" id="{815A727B-59E2-42F3-ADB7-D902C35C8C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19" name="Freeform 55">
                <a:extLst>
                  <a:ext uri="{FF2B5EF4-FFF2-40B4-BE49-F238E27FC236}">
                    <a16:creationId xmlns:a16="http://schemas.microsoft.com/office/drawing/2014/main" id="{B30D4F61-C944-476E-A033-854E976747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0" name="Freeform 56">
                <a:extLst>
                  <a:ext uri="{FF2B5EF4-FFF2-40B4-BE49-F238E27FC236}">
                    <a16:creationId xmlns:a16="http://schemas.microsoft.com/office/drawing/2014/main" id="{6107332B-0856-4AE2-B66D-E51232ED9E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1" name="Freeform 57">
                <a:extLst>
                  <a:ext uri="{FF2B5EF4-FFF2-40B4-BE49-F238E27FC236}">
                    <a16:creationId xmlns:a16="http://schemas.microsoft.com/office/drawing/2014/main" id="{81B3A0CE-33CB-4678-853F-1E7FBF901A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2" name="Freeform 58">
                <a:extLst>
                  <a:ext uri="{FF2B5EF4-FFF2-40B4-BE49-F238E27FC236}">
                    <a16:creationId xmlns:a16="http://schemas.microsoft.com/office/drawing/2014/main" id="{09C597DA-F193-4EA2-91C9-78D1F475B1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3" name="Freeform 59">
                <a:extLst>
                  <a:ext uri="{FF2B5EF4-FFF2-40B4-BE49-F238E27FC236}">
                    <a16:creationId xmlns:a16="http://schemas.microsoft.com/office/drawing/2014/main" id="{181507FE-AF4E-487F-B191-117193A6A5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4" name="Freeform 60">
                <a:extLst>
                  <a:ext uri="{FF2B5EF4-FFF2-40B4-BE49-F238E27FC236}">
                    <a16:creationId xmlns:a16="http://schemas.microsoft.com/office/drawing/2014/main" id="{8630CA92-DD55-4726-87C8-DBD484537C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5" name="Freeform 61">
                <a:extLst>
                  <a:ext uri="{FF2B5EF4-FFF2-40B4-BE49-F238E27FC236}">
                    <a16:creationId xmlns:a16="http://schemas.microsoft.com/office/drawing/2014/main" id="{1447F076-8681-4309-A09A-72F2D4D77D10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326" name="Group 62">
                <a:extLst>
                  <a:ext uri="{FF2B5EF4-FFF2-40B4-BE49-F238E27FC236}">
                    <a16:creationId xmlns:a16="http://schemas.microsoft.com/office/drawing/2014/main" id="{A2BDE758-0906-4A0F-A0F3-CA5DA2A98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27" name="Oval 63">
                  <a:extLst>
                    <a:ext uri="{FF2B5EF4-FFF2-40B4-BE49-F238E27FC236}">
                      <a16:creationId xmlns:a16="http://schemas.microsoft.com/office/drawing/2014/main" id="{E23C93FB-33D7-440A-840F-3A8390D239A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28" name="Oval 64">
                  <a:extLst>
                    <a:ext uri="{FF2B5EF4-FFF2-40B4-BE49-F238E27FC236}">
                      <a16:creationId xmlns:a16="http://schemas.microsoft.com/office/drawing/2014/main" id="{FCBBCEF5-3973-4AF1-AFD6-5D2315CF1E1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29" name="Oval 65">
                  <a:extLst>
                    <a:ext uri="{FF2B5EF4-FFF2-40B4-BE49-F238E27FC236}">
                      <a16:creationId xmlns:a16="http://schemas.microsoft.com/office/drawing/2014/main" id="{578093AB-51DC-4D27-8DC5-CC6866BD40D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30" name="Oval 66">
                  <a:extLst>
                    <a:ext uri="{FF2B5EF4-FFF2-40B4-BE49-F238E27FC236}">
                      <a16:creationId xmlns:a16="http://schemas.microsoft.com/office/drawing/2014/main" id="{3F3581FB-1E08-457A-B221-1A96BC35CD7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1331" name="Rectangle 67">
            <a:extLst>
              <a:ext uri="{FF2B5EF4-FFF2-40B4-BE49-F238E27FC236}">
                <a16:creationId xmlns:a16="http://schemas.microsoft.com/office/drawing/2014/main" id="{592B4070-0A0A-4B88-A88D-CA3B252E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332" name="Rectangle 68">
            <a:extLst>
              <a:ext uri="{FF2B5EF4-FFF2-40B4-BE49-F238E27FC236}">
                <a16:creationId xmlns:a16="http://schemas.microsoft.com/office/drawing/2014/main" id="{77B9F98F-7A2C-415C-B3E3-B4F04EF5E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333" name="Rectangle 69">
            <a:extLst>
              <a:ext uri="{FF2B5EF4-FFF2-40B4-BE49-F238E27FC236}">
                <a16:creationId xmlns:a16="http://schemas.microsoft.com/office/drawing/2014/main" id="{A260AFD9-3020-4B79-8C71-FA5ABDE6AA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11334" name="Rectangle 70">
            <a:extLst>
              <a:ext uri="{FF2B5EF4-FFF2-40B4-BE49-F238E27FC236}">
                <a16:creationId xmlns:a16="http://schemas.microsoft.com/office/drawing/2014/main" id="{FD34E9BC-A024-49C3-9C50-60431A4210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11335" name="Rectangle 71">
            <a:extLst>
              <a:ext uri="{FF2B5EF4-FFF2-40B4-BE49-F238E27FC236}">
                <a16:creationId xmlns:a16="http://schemas.microsoft.com/office/drawing/2014/main" id="{A32F6104-5F62-440F-93E0-496B5AFFB6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AD478BD-D0AD-41B5-B233-485893B85ED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04679F-163C-4D7F-B3EA-14F7C12341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AB408C-F166-44B9-A3D3-BCF2B16357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97295-8AF4-4A91-8C9C-0335CE34F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7C3B1-B060-450A-AA1E-AE3AB8B714E6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B56C3-A556-4F41-906A-98F6CEA3A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A6995-A4B0-4215-ABEB-41B7A632E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4E4557-6B32-42EE-9718-5B0A99CC250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24175"/>
            <a:ext cx="7772400" cy="1828800"/>
          </a:xfrm>
        </p:spPr>
        <p:txBody>
          <a:bodyPr/>
          <a:lstStyle/>
          <a:p>
            <a:r>
              <a:rPr lang="en-GB" sz="4000" dirty="0" err="1"/>
              <a:t>RCPsych</a:t>
            </a:r>
            <a:r>
              <a:rPr lang="en-GB" sz="4000" dirty="0"/>
              <a:t> collaboration in Iraq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0225"/>
            <a:ext cx="9036496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Prof Mohammed Al-Uzri </a:t>
            </a:r>
          </a:p>
          <a:p>
            <a:r>
              <a:rPr lang="en-GB" dirty="0"/>
              <a:t>Presidential Lead for International Affairs</a:t>
            </a:r>
          </a:p>
        </p:txBody>
      </p:sp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237E5647-8EC6-4687-B069-33114B7F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650875"/>
            <a:ext cx="7145337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00F29D64-26A9-40EA-BFF7-7F182482A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50"/>
            <a:ext cx="871378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u">
            <a:extLst>
              <a:ext uri="{FF2B5EF4-FFF2-40B4-BE49-F238E27FC236}">
                <a16:creationId xmlns:a16="http://schemas.microsoft.com/office/drawing/2014/main" id="{FD83DFA1-0DE4-4F30-A97D-6BE1D880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5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9E27E13B-7805-4FC1-AD19-0E4C9063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8943975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376ACE9E-C017-402A-9839-5331A26B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3915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B16C-2451-44BB-A3CD-EAFBC05D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EA07E-3F66-4C7B-9412-0824A36C2659}"/>
              </a:ext>
            </a:extLst>
          </p:cNvPr>
          <p:cNvPicPr/>
          <p:nvPr/>
        </p:nvPicPr>
        <p:blipFill rotWithShape="1">
          <a:blip r:embed="rId2"/>
          <a:srcRect l="17509" t="13135" r="18532" b="5085"/>
          <a:stretch/>
        </p:blipFill>
        <p:spPr bwMode="auto">
          <a:xfrm>
            <a:off x="561009" y="1052736"/>
            <a:ext cx="6891311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3717032"/>
            <a:ext cx="7772400" cy="1828800"/>
          </a:xfrm>
        </p:spPr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49514"/>
      </p:ext>
    </p:extLst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CAD8-C54B-4A58-BF6C-26C49EE1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85AC-A76E-4018-A650-DB76E738F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Appointment of  the First National Mental Health Adviser to the </a:t>
            </a:r>
            <a:r>
              <a:rPr lang="en-GB" altLang="en-US" dirty="0" err="1"/>
              <a:t>Ministery</a:t>
            </a:r>
            <a:r>
              <a:rPr lang="en-GB" altLang="en-US" dirty="0"/>
              <a:t> of Health in Iraq (2004)</a:t>
            </a:r>
          </a:p>
          <a:p>
            <a:endParaRPr lang="en-GB" altLang="en-US" dirty="0"/>
          </a:p>
          <a:p>
            <a:r>
              <a:rPr lang="en-GB" altLang="en-US" dirty="0"/>
              <a:t>Establishing the National Mental Health Council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923836"/>
      </p:ext>
    </p:extLst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8A0439-33DB-4CA8-1C19-7723D440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517232"/>
            <a:ext cx="8136904" cy="1139825"/>
          </a:xfrm>
        </p:spPr>
        <p:txBody>
          <a:bodyPr/>
          <a:lstStyle/>
          <a:p>
            <a:r>
              <a:rPr lang="en-GB" altLang="en-US" dirty="0"/>
              <a:t>Iraq Sub-Committee (2005)</a:t>
            </a:r>
            <a:endParaRPr lang="en-US" dirty="0"/>
          </a:p>
        </p:txBody>
      </p: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DBFAFB21-0251-4D91-A78E-806DECBD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76672"/>
            <a:ext cx="4566803" cy="446405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28738"/>
      </p:ext>
    </p:extLst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E2795471-F8D2-49E8-8BE2-BB3FAC1C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8C84-2959-450D-9076-2870B942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45304-5504-4332-BC16-E661FD99D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1190970-A475-472D-958E-AC8707ECEC56}"/>
              </a:ext>
            </a:extLst>
          </p:cNvPr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60923776"/>
              </p:ext>
            </p:extLst>
          </p:nvPr>
        </p:nvGraphicFramePr>
        <p:xfrm>
          <a:off x="1979712" y="534831"/>
          <a:ext cx="3960440" cy="578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8914286" imgH="13028571" progId="AcroExch.Document.7">
                  <p:embed/>
                </p:oleObj>
              </mc:Choice>
              <mc:Fallback>
                <p:oleObj name="Acrobat Document" r:id="rId3" imgW="8914286" imgH="13028571" progId="AcroExch.Document.7">
                  <p:embed/>
                  <p:pic>
                    <p:nvPicPr>
                      <p:cNvPr id="52227" name="Object 3">
                        <a:extLst>
                          <a:ext uri="{FF2B5EF4-FFF2-40B4-BE49-F238E27FC236}">
                            <a16:creationId xmlns:a16="http://schemas.microsoft.com/office/drawing/2014/main" id="{67C05842-E6FA-4C8B-A445-2477EE33F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34831"/>
                        <a:ext cx="3960440" cy="578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462992"/>
      </p:ext>
    </p:extLst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FA761D2-9D39-417B-89B8-05FEE1CC7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F897363-5F93-4A14-868A-0982797D1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C3AB7FF9-47DB-42F9-9344-079DBDC7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7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337D7F-C440-2193-6E8A-A9B28AE6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404813"/>
            <a:ext cx="6707187" cy="1139825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E1346C2-30E7-4E1B-98D1-742201549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4" b="13362"/>
          <a:stretch/>
        </p:blipFill>
        <p:spPr>
          <a:xfrm>
            <a:off x="457200" y="1773238"/>
            <a:ext cx="8229600" cy="446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98852"/>
      </p:ext>
    </p:extLst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783A-E7AA-44CE-A406-23C81566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404813"/>
            <a:ext cx="6707187" cy="1139825"/>
          </a:xfrm>
        </p:spPr>
        <p:txBody>
          <a:bodyPr wrap="square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2800" dirty="0"/>
              <a:t>Iraq Mental Health Survey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sz="2800" dirty="0"/>
              <a:t>World Psychiatry8:2- June 2009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9A1EAF3-BEFE-4EB3-9D76-70437AB50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3237"/>
            <a:ext cx="6288401" cy="4716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609873"/>
      </p:ext>
    </p:extLst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5CACF7-67CA-80D2-BB3F-CDEC3E76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404813"/>
            <a:ext cx="6707187" cy="1139825"/>
          </a:xfrm>
        </p:spPr>
        <p:txBody>
          <a:bodyPr/>
          <a:lstStyle/>
          <a:p>
            <a:r>
              <a:rPr lang="en-US" dirty="0"/>
              <a:t>Middle East Division meeting 2009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6F42A49-CBF2-4A4E-9636-D49F8A5AD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" b="16591"/>
          <a:stretch/>
        </p:blipFill>
        <p:spPr>
          <a:xfrm>
            <a:off x="457200" y="1773238"/>
            <a:ext cx="8229600" cy="446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058350"/>
      </p:ext>
    </p:extLst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60</Words>
  <Application>Microsoft Office PowerPoint</Application>
  <PresentationFormat>On-screen Show (4:3)</PresentationFormat>
  <Paragraphs>14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Curtain Call</vt:lpstr>
      <vt:lpstr>Ripple</vt:lpstr>
      <vt:lpstr>Office Theme</vt:lpstr>
      <vt:lpstr>Acrobat Document</vt:lpstr>
      <vt:lpstr>RCPsych collaboration in Iraq</vt:lpstr>
      <vt:lpstr>PowerPoint Presentation</vt:lpstr>
      <vt:lpstr>Iraq Sub-Committee (2005)</vt:lpstr>
      <vt:lpstr>PowerPoint Presentation</vt:lpstr>
      <vt:lpstr>PowerPoint Presentation</vt:lpstr>
      <vt:lpstr>PowerPoint Presentation</vt:lpstr>
      <vt:lpstr>PowerPoint Presentation</vt:lpstr>
      <vt:lpstr>Iraq Mental Health Survey World Psychiatry8:2- June 2009 </vt:lpstr>
      <vt:lpstr>Middle East Division meeting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Company>RCP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RCP</dc:creator>
  <cp:lastModifiedBy>AL-UZRI, Mohammed (LEICESTERSHIRE PARTNERSHIP NHS TRUST)</cp:lastModifiedBy>
  <cp:revision>70</cp:revision>
  <dcterms:created xsi:type="dcterms:W3CDTF">2005-04-15T10:40:23Z</dcterms:created>
  <dcterms:modified xsi:type="dcterms:W3CDTF">2022-10-07T15:59:19Z</dcterms:modified>
</cp:coreProperties>
</file>